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6.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0" r:id="rId1"/>
    <p:sldMasterId id="2147483708" r:id="rId2"/>
    <p:sldMasterId id="2147483692" r:id="rId3"/>
    <p:sldMasterId id="2147483889" r:id="rId4"/>
    <p:sldMasterId id="2147483933" r:id="rId5"/>
    <p:sldMasterId id="2147483945" r:id="rId6"/>
    <p:sldMasterId id="2147483958" r:id="rId7"/>
  </p:sldMasterIdLst>
  <p:notesMasterIdLst>
    <p:notesMasterId r:id="rId24"/>
  </p:notesMasterIdLst>
  <p:sldIdLst>
    <p:sldId id="257" r:id="rId8"/>
    <p:sldId id="274" r:id="rId9"/>
    <p:sldId id="605" r:id="rId10"/>
    <p:sldId id="2024" r:id="rId11"/>
    <p:sldId id="2167" r:id="rId12"/>
    <p:sldId id="2109" r:id="rId13"/>
    <p:sldId id="2168" r:id="rId14"/>
    <p:sldId id="597" r:id="rId15"/>
    <p:sldId id="2028" r:id="rId16"/>
    <p:sldId id="2016" r:id="rId17"/>
    <p:sldId id="599" r:id="rId18"/>
    <p:sldId id="346" r:id="rId19"/>
    <p:sldId id="347" r:id="rId20"/>
    <p:sldId id="2110" r:id="rId21"/>
    <p:sldId id="1906" r:id="rId22"/>
    <p:sldId id="2169"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0456E2C-5BE5-BAA3-521A-BF8B4F6863F4}" name="Miki White" initials="MW" userId="S::mwhite@l-ten.org::3b2f8e6f-2e8c-45ed-9b69-83076370bee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C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599"/>
    <p:restoredTop sz="94674"/>
  </p:normalViewPr>
  <p:slideViewPr>
    <p:cSldViewPr snapToGrid="0" snapToObjects="1">
      <p:cViewPr varScale="1">
        <p:scale>
          <a:sx n="114" d="100"/>
          <a:sy n="114" d="100"/>
        </p:scale>
        <p:origin x="1758" y="102"/>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B7F307-F2AD-4DC6-930B-9AA27DECF067}" type="doc">
      <dgm:prSet loTypeId="urn:microsoft.com/office/officeart/2005/8/layout/vList6" loCatId="list" qsTypeId="urn:microsoft.com/office/officeart/2005/8/quickstyle/simple1" qsCatId="simple" csTypeId="urn:microsoft.com/office/officeart/2005/8/colors/accent2_2" csCatId="accent2" phldr="1"/>
      <dgm:spPr/>
      <dgm:t>
        <a:bodyPr/>
        <a:lstStyle/>
        <a:p>
          <a:endParaRPr lang="en-US"/>
        </a:p>
      </dgm:t>
    </dgm:pt>
    <dgm:pt modelId="{A67DB6A3-5247-4A73-9827-096CE1D4195D}">
      <dgm:prSet phldrT="[Text]"/>
      <dgm:spPr/>
      <dgm:t>
        <a:bodyPr/>
        <a:lstStyle/>
        <a:p>
          <a:pPr algn="ctr"/>
          <a:r>
            <a:rPr lang="en-US" dirty="0"/>
            <a:t>Individual </a:t>
          </a:r>
        </a:p>
      </dgm:t>
    </dgm:pt>
    <dgm:pt modelId="{55F0AC9F-21A4-4A5D-B17D-16559B6C9B19}" type="parTrans" cxnId="{ED786A55-54AC-47C3-9BCD-98052A0DB2D9}">
      <dgm:prSet/>
      <dgm:spPr/>
      <dgm:t>
        <a:bodyPr/>
        <a:lstStyle/>
        <a:p>
          <a:pPr algn="ctr"/>
          <a:endParaRPr lang="en-US"/>
        </a:p>
      </dgm:t>
    </dgm:pt>
    <dgm:pt modelId="{15659111-253F-4CBE-8D42-78B82E297CAE}" type="sibTrans" cxnId="{ED786A55-54AC-47C3-9BCD-98052A0DB2D9}">
      <dgm:prSet/>
      <dgm:spPr/>
      <dgm:t>
        <a:bodyPr/>
        <a:lstStyle/>
        <a:p>
          <a:pPr algn="ctr"/>
          <a:endParaRPr lang="en-US"/>
        </a:p>
      </dgm:t>
    </dgm:pt>
    <dgm:pt modelId="{12D2FE35-8B23-4933-A1F5-0A628A160D06}">
      <dgm:prSet phldrT="[Text]"/>
      <dgm:spPr/>
      <dgm:t>
        <a:bodyPr/>
        <a:lstStyle/>
        <a:p>
          <a:pPr algn="ctr"/>
          <a:r>
            <a:rPr lang="en-US" dirty="0"/>
            <a:t>Tier 1</a:t>
          </a:r>
        </a:p>
      </dgm:t>
    </dgm:pt>
    <dgm:pt modelId="{611A0452-521F-4075-AD35-D62682B78207}" type="parTrans" cxnId="{A4F1EE3A-5907-4FF6-A7ED-AA0726FB9C27}">
      <dgm:prSet/>
      <dgm:spPr/>
      <dgm:t>
        <a:bodyPr/>
        <a:lstStyle/>
        <a:p>
          <a:pPr algn="ctr"/>
          <a:endParaRPr lang="en-US"/>
        </a:p>
      </dgm:t>
    </dgm:pt>
    <dgm:pt modelId="{4448B2DA-C527-4F9E-93B0-E46FFA093D0B}" type="sibTrans" cxnId="{A4F1EE3A-5907-4FF6-A7ED-AA0726FB9C27}">
      <dgm:prSet/>
      <dgm:spPr/>
      <dgm:t>
        <a:bodyPr/>
        <a:lstStyle/>
        <a:p>
          <a:pPr algn="ctr"/>
          <a:endParaRPr lang="en-US"/>
        </a:p>
      </dgm:t>
    </dgm:pt>
    <dgm:pt modelId="{359F7178-D81B-4D28-9E0D-D939D3A51A1C}">
      <dgm:prSet phldrT="[Text]"/>
      <dgm:spPr/>
      <dgm:t>
        <a:bodyPr/>
        <a:lstStyle/>
        <a:p>
          <a:pPr algn="ctr"/>
          <a:r>
            <a:rPr lang="en-US" dirty="0"/>
            <a:t>Tier 2</a:t>
          </a:r>
        </a:p>
      </dgm:t>
    </dgm:pt>
    <dgm:pt modelId="{0EFFC064-06D4-435A-B709-8B8936E9ECF0}" type="parTrans" cxnId="{A5CF656B-B0A4-461D-93B5-48CD9DA5ACBA}">
      <dgm:prSet/>
      <dgm:spPr/>
      <dgm:t>
        <a:bodyPr/>
        <a:lstStyle/>
        <a:p>
          <a:pPr algn="ctr"/>
          <a:endParaRPr lang="en-US"/>
        </a:p>
      </dgm:t>
    </dgm:pt>
    <dgm:pt modelId="{B92FC856-DEF2-4017-90EA-DF9637474CBF}" type="sibTrans" cxnId="{A5CF656B-B0A4-461D-93B5-48CD9DA5ACBA}">
      <dgm:prSet/>
      <dgm:spPr/>
      <dgm:t>
        <a:bodyPr/>
        <a:lstStyle/>
        <a:p>
          <a:pPr algn="ctr"/>
          <a:endParaRPr lang="en-US"/>
        </a:p>
      </dgm:t>
    </dgm:pt>
    <dgm:pt modelId="{146BEBD4-0A3C-43DC-A00E-5D78F58696C1}">
      <dgm:prSet custT="1"/>
      <dgm:spPr/>
      <dgm:t>
        <a:bodyPr spcFirstLastPara="0" vert="horz" wrap="square" lIns="171450" tIns="85725" rIns="171450" bIns="85725" numCol="1" spcCol="1270" anchor="ctr" anchorCtr="0"/>
        <a:lstStyle/>
        <a:p>
          <a:pPr marL="0" marR="0" lvl="0" indent="0" algn="ctr" defTabSz="2000250" eaLnBrk="1" fontAlgn="auto" latinLnBrk="0" hangingPunct="1">
            <a:lnSpc>
              <a:spcPct val="90000"/>
            </a:lnSpc>
            <a:spcBef>
              <a:spcPct val="0"/>
            </a:spcBef>
            <a:spcAft>
              <a:spcPct val="35000"/>
            </a:spcAft>
            <a:buClrTx/>
            <a:buSzTx/>
            <a:buFontTx/>
            <a:buNone/>
            <a:tabLst/>
            <a:defRPr/>
          </a:pPr>
          <a:r>
            <a:rPr lang="en-US" sz="4500" kern="1200" dirty="0">
              <a:latin typeface="Calibri" panose="020F0502020204030204"/>
              <a:ea typeface="+mn-ea"/>
              <a:cs typeface="+mn-cs"/>
            </a:rPr>
            <a:t>Tier 3</a:t>
          </a:r>
        </a:p>
      </dgm:t>
    </dgm:pt>
    <dgm:pt modelId="{7181B6D6-2010-430F-8001-ED286C4EC70A}" type="parTrans" cxnId="{79745287-FBE8-4154-9D72-B122CFAB2184}">
      <dgm:prSet/>
      <dgm:spPr/>
      <dgm:t>
        <a:bodyPr/>
        <a:lstStyle/>
        <a:p>
          <a:pPr algn="ctr"/>
          <a:endParaRPr lang="en-US"/>
        </a:p>
      </dgm:t>
    </dgm:pt>
    <dgm:pt modelId="{1413FAAD-E6AB-4B7A-A670-1BCFEF835FFE}" type="sibTrans" cxnId="{79745287-FBE8-4154-9D72-B122CFAB2184}">
      <dgm:prSet/>
      <dgm:spPr/>
      <dgm:t>
        <a:bodyPr/>
        <a:lstStyle/>
        <a:p>
          <a:pPr algn="ctr"/>
          <a:endParaRPr lang="en-US"/>
        </a:p>
      </dgm:t>
    </dgm:pt>
    <dgm:pt modelId="{1E748353-2188-46D4-9803-6792DA5C0CDB}">
      <dgm:prSet custT="1"/>
      <dgm:spPr/>
      <dgm:t>
        <a:bodyPr spcFirstLastPara="0" vert="horz" wrap="square" lIns="171450" tIns="85725" rIns="171450" bIns="85725" numCol="1" spcCol="1270" anchor="ctr" anchorCtr="0"/>
        <a:lstStyle/>
        <a:p>
          <a:pPr marL="0" marR="0" lvl="0" indent="0" algn="ctr" defTabSz="2000250" eaLnBrk="1" fontAlgn="auto" latinLnBrk="0" hangingPunct="1">
            <a:lnSpc>
              <a:spcPct val="90000"/>
            </a:lnSpc>
            <a:spcBef>
              <a:spcPct val="0"/>
            </a:spcBef>
            <a:spcAft>
              <a:spcPct val="35000"/>
            </a:spcAft>
            <a:buClrTx/>
            <a:buSzTx/>
            <a:buFontTx/>
            <a:buNone/>
            <a:tabLst/>
            <a:defRPr/>
          </a:pPr>
          <a:r>
            <a:rPr lang="en-US" sz="4500" kern="1200">
              <a:latin typeface="Calibri" panose="020F0502020204030204"/>
              <a:ea typeface="+mn-ea"/>
              <a:cs typeface="+mn-cs"/>
            </a:rPr>
            <a:t>Tier 4</a:t>
          </a:r>
          <a:endParaRPr lang="en-US" sz="4500" kern="1200" dirty="0">
            <a:latin typeface="Calibri" panose="020F0502020204030204"/>
            <a:ea typeface="+mn-ea"/>
            <a:cs typeface="+mn-cs"/>
          </a:endParaRPr>
        </a:p>
      </dgm:t>
    </dgm:pt>
    <dgm:pt modelId="{ADBF8DA3-17DE-4FFE-9158-AD7E83B966F1}" type="parTrans" cxnId="{C8523FFC-CDC6-402F-99D9-31CA543CFF47}">
      <dgm:prSet/>
      <dgm:spPr/>
      <dgm:t>
        <a:bodyPr/>
        <a:lstStyle/>
        <a:p>
          <a:pPr algn="ctr"/>
          <a:endParaRPr lang="en-US"/>
        </a:p>
      </dgm:t>
    </dgm:pt>
    <dgm:pt modelId="{31C097DC-3025-4799-9B4D-F2D5BA23E947}" type="sibTrans" cxnId="{C8523FFC-CDC6-402F-99D9-31CA543CFF47}">
      <dgm:prSet/>
      <dgm:spPr/>
      <dgm:t>
        <a:bodyPr/>
        <a:lstStyle/>
        <a:p>
          <a:pPr algn="ctr"/>
          <a:endParaRPr lang="en-US"/>
        </a:p>
      </dgm:t>
    </dgm:pt>
    <dgm:pt modelId="{68D498A6-EB2B-4690-A757-871871244D26}">
      <dgm:prSet/>
      <dgm:spPr>
        <a:solidFill>
          <a:schemeClr val="accent1">
            <a:lumMod val="20000"/>
            <a:lumOff val="80000"/>
            <a:alpha val="90000"/>
          </a:schemeClr>
        </a:solidFill>
        <a:ln>
          <a:solidFill>
            <a:schemeClr val="accent1">
              <a:alpha val="90000"/>
            </a:schemeClr>
          </a:solidFill>
        </a:ln>
      </dgm:spPr>
      <dgm:t>
        <a:bodyPr/>
        <a:lstStyle/>
        <a:p>
          <a:pPr algn="ctr">
            <a:buFontTx/>
            <a:buNone/>
          </a:pPr>
          <a:r>
            <a:rPr lang="en-US" dirty="0"/>
            <a:t>Full Membership at $199 annually and / or </a:t>
          </a:r>
          <a:br>
            <a:rPr lang="en-US" dirty="0"/>
          </a:br>
          <a:r>
            <a:rPr lang="en-US" dirty="0"/>
            <a:t>Associate Membership at $60 annually</a:t>
          </a:r>
        </a:p>
      </dgm:t>
    </dgm:pt>
    <dgm:pt modelId="{A1E1FC1D-55AA-4A81-8C8F-2DA04843037F}" type="parTrans" cxnId="{7813ECD7-32C3-4FB0-A66F-01B071DD649F}">
      <dgm:prSet/>
      <dgm:spPr/>
      <dgm:t>
        <a:bodyPr/>
        <a:lstStyle/>
        <a:p>
          <a:pPr algn="ctr"/>
          <a:endParaRPr lang="en-US"/>
        </a:p>
      </dgm:t>
    </dgm:pt>
    <dgm:pt modelId="{DC6ED1BB-2828-4946-9E87-488E9A4146EA}" type="sibTrans" cxnId="{7813ECD7-32C3-4FB0-A66F-01B071DD649F}">
      <dgm:prSet/>
      <dgm:spPr/>
      <dgm:t>
        <a:bodyPr/>
        <a:lstStyle/>
        <a:p>
          <a:pPr algn="ctr"/>
          <a:endParaRPr lang="en-US"/>
        </a:p>
      </dgm:t>
    </dgm:pt>
    <dgm:pt modelId="{B02E8CB6-FE1F-4997-8C11-9E3BD7A01319}">
      <dgm:prSet/>
      <dgm:spPr>
        <a:solidFill>
          <a:schemeClr val="accent1">
            <a:lumMod val="20000"/>
            <a:lumOff val="80000"/>
            <a:alpha val="90000"/>
          </a:schemeClr>
        </a:solidFill>
        <a:ln>
          <a:solidFill>
            <a:schemeClr val="accent1">
              <a:alpha val="90000"/>
            </a:schemeClr>
          </a:solidFill>
        </a:ln>
      </dgm:spPr>
      <dgm:t>
        <a:bodyPr anchor="ctr"/>
        <a:lstStyle/>
        <a:p>
          <a:pPr algn="ctr">
            <a:buFontTx/>
            <a:buNone/>
          </a:pPr>
          <a:r>
            <a:rPr lang="en-US" dirty="0"/>
            <a:t>$1,700 annually for up to 10 members</a:t>
          </a:r>
        </a:p>
      </dgm:t>
    </dgm:pt>
    <dgm:pt modelId="{4CD44A5D-6281-4A73-8BF5-A510A532ED1B}" type="parTrans" cxnId="{4A395493-22F3-4E56-A46D-7F288804FD3B}">
      <dgm:prSet/>
      <dgm:spPr/>
      <dgm:t>
        <a:bodyPr/>
        <a:lstStyle/>
        <a:p>
          <a:pPr algn="ctr"/>
          <a:endParaRPr lang="en-US"/>
        </a:p>
      </dgm:t>
    </dgm:pt>
    <dgm:pt modelId="{13DDF70C-F8FA-4329-B938-B0BB316E9A4C}" type="sibTrans" cxnId="{4A395493-22F3-4E56-A46D-7F288804FD3B}">
      <dgm:prSet/>
      <dgm:spPr/>
      <dgm:t>
        <a:bodyPr/>
        <a:lstStyle/>
        <a:p>
          <a:pPr algn="ctr"/>
          <a:endParaRPr lang="en-US"/>
        </a:p>
      </dgm:t>
    </dgm:pt>
    <dgm:pt modelId="{8973BA87-46CA-4535-93CF-320578D6F2C6}">
      <dgm:prSet/>
      <dgm:spPr>
        <a:solidFill>
          <a:schemeClr val="accent1">
            <a:lumMod val="20000"/>
            <a:lumOff val="80000"/>
            <a:alpha val="90000"/>
          </a:schemeClr>
        </a:solidFill>
        <a:ln>
          <a:solidFill>
            <a:schemeClr val="accent1">
              <a:alpha val="90000"/>
            </a:schemeClr>
          </a:solidFill>
        </a:ln>
      </dgm:spPr>
      <dgm:t>
        <a:bodyPr anchor="ctr"/>
        <a:lstStyle/>
        <a:p>
          <a:pPr algn="ctr">
            <a:buFontTx/>
            <a:buNone/>
          </a:pPr>
          <a:r>
            <a:rPr lang="en-US" dirty="0"/>
            <a:t>$3,200 annually for up to 20 members </a:t>
          </a:r>
        </a:p>
      </dgm:t>
    </dgm:pt>
    <dgm:pt modelId="{04119191-9044-4589-9F68-A868B07EC8BC}" type="parTrans" cxnId="{F3AA99C4-32E0-4C94-B437-8BE945927DE8}">
      <dgm:prSet/>
      <dgm:spPr/>
      <dgm:t>
        <a:bodyPr/>
        <a:lstStyle/>
        <a:p>
          <a:pPr algn="ctr"/>
          <a:endParaRPr lang="en-US"/>
        </a:p>
      </dgm:t>
    </dgm:pt>
    <dgm:pt modelId="{930BD1E2-D74E-463D-8C1B-A97EDD65DD8D}" type="sibTrans" cxnId="{F3AA99C4-32E0-4C94-B437-8BE945927DE8}">
      <dgm:prSet/>
      <dgm:spPr/>
      <dgm:t>
        <a:bodyPr/>
        <a:lstStyle/>
        <a:p>
          <a:pPr algn="ctr"/>
          <a:endParaRPr lang="en-US"/>
        </a:p>
      </dgm:t>
    </dgm:pt>
    <dgm:pt modelId="{1D85EB59-4A08-4A13-AEF5-F5CB9DF19149}">
      <dgm:prSet/>
      <dgm:spPr>
        <a:solidFill>
          <a:schemeClr val="accent1">
            <a:lumMod val="20000"/>
            <a:lumOff val="80000"/>
            <a:alpha val="90000"/>
          </a:schemeClr>
        </a:solidFill>
        <a:ln>
          <a:solidFill>
            <a:schemeClr val="accent1">
              <a:alpha val="90000"/>
            </a:schemeClr>
          </a:solidFill>
        </a:ln>
      </dgm:spPr>
      <dgm:t>
        <a:bodyPr anchor="ctr"/>
        <a:lstStyle/>
        <a:p>
          <a:pPr algn="ctr">
            <a:buFontTx/>
            <a:buNone/>
          </a:pPr>
          <a:r>
            <a:rPr lang="en-US" sz="1800" dirty="0"/>
            <a:t>$6,000 annually for up to 40 members </a:t>
          </a:r>
          <a:endParaRPr lang="en-US" dirty="0"/>
        </a:p>
      </dgm:t>
    </dgm:pt>
    <dgm:pt modelId="{7D4AF21B-565F-4275-B4FA-7B4C1AF6E9E8}" type="parTrans" cxnId="{C5E6B59B-8BD2-41F1-818F-B89F454786B7}">
      <dgm:prSet/>
      <dgm:spPr/>
      <dgm:t>
        <a:bodyPr/>
        <a:lstStyle/>
        <a:p>
          <a:pPr algn="ctr"/>
          <a:endParaRPr lang="en-US"/>
        </a:p>
      </dgm:t>
    </dgm:pt>
    <dgm:pt modelId="{40A1F04C-74F7-4C76-B609-868D83A5A0A0}" type="sibTrans" cxnId="{C5E6B59B-8BD2-41F1-818F-B89F454786B7}">
      <dgm:prSet/>
      <dgm:spPr/>
      <dgm:t>
        <a:bodyPr/>
        <a:lstStyle/>
        <a:p>
          <a:pPr algn="ctr"/>
          <a:endParaRPr lang="en-US"/>
        </a:p>
      </dgm:t>
    </dgm:pt>
    <dgm:pt modelId="{3707DED4-FF3C-4B12-9A1B-6040F22E2FA4}">
      <dgm:prSet/>
      <dgm:spPr>
        <a:solidFill>
          <a:schemeClr val="accent1">
            <a:lumMod val="20000"/>
            <a:lumOff val="80000"/>
            <a:alpha val="90000"/>
          </a:schemeClr>
        </a:solidFill>
        <a:ln>
          <a:solidFill>
            <a:schemeClr val="accent1">
              <a:alpha val="90000"/>
            </a:schemeClr>
          </a:solidFill>
        </a:ln>
      </dgm:spPr>
      <dgm:t>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800" dirty="0"/>
            <a:t>$12,500 annually for unlimited members</a:t>
          </a:r>
          <a:endParaRPr lang="en-US" dirty="0"/>
        </a:p>
      </dgm:t>
    </dgm:pt>
    <dgm:pt modelId="{EEBFC85D-6237-4B19-8AED-F2F321985886}" type="parTrans" cxnId="{1B8C7043-0E2B-4C96-A83C-9025667A50B7}">
      <dgm:prSet/>
      <dgm:spPr/>
      <dgm:t>
        <a:bodyPr/>
        <a:lstStyle/>
        <a:p>
          <a:pPr algn="ctr"/>
          <a:endParaRPr lang="en-US"/>
        </a:p>
      </dgm:t>
    </dgm:pt>
    <dgm:pt modelId="{28D5D8DA-5BCE-434F-B6D6-2A6DDA2EA43E}" type="sibTrans" cxnId="{1B8C7043-0E2B-4C96-A83C-9025667A50B7}">
      <dgm:prSet/>
      <dgm:spPr/>
      <dgm:t>
        <a:bodyPr/>
        <a:lstStyle/>
        <a:p>
          <a:pPr algn="ctr"/>
          <a:endParaRPr lang="en-US"/>
        </a:p>
      </dgm:t>
    </dgm:pt>
    <dgm:pt modelId="{1068DA45-091C-479C-8EFD-8EFD126A3650}" type="pres">
      <dgm:prSet presAssocID="{B9B7F307-F2AD-4DC6-930B-9AA27DECF067}" presName="Name0" presStyleCnt="0">
        <dgm:presLayoutVars>
          <dgm:dir/>
          <dgm:animLvl val="lvl"/>
          <dgm:resizeHandles/>
        </dgm:presLayoutVars>
      </dgm:prSet>
      <dgm:spPr/>
    </dgm:pt>
    <dgm:pt modelId="{E48891D4-A68D-4933-A981-304017B4FA0A}" type="pres">
      <dgm:prSet presAssocID="{A67DB6A3-5247-4A73-9827-096CE1D4195D}" presName="linNode" presStyleCnt="0"/>
      <dgm:spPr/>
    </dgm:pt>
    <dgm:pt modelId="{7ED26B3D-91DB-4A04-B488-24986F50B96E}" type="pres">
      <dgm:prSet presAssocID="{A67DB6A3-5247-4A73-9827-096CE1D4195D}" presName="parentShp" presStyleLbl="node1" presStyleIdx="0" presStyleCnt="5">
        <dgm:presLayoutVars>
          <dgm:bulletEnabled val="1"/>
        </dgm:presLayoutVars>
      </dgm:prSet>
      <dgm:spPr/>
    </dgm:pt>
    <dgm:pt modelId="{AF1B995B-E9DE-46AE-AA5A-5AF14369E826}" type="pres">
      <dgm:prSet presAssocID="{A67DB6A3-5247-4A73-9827-096CE1D4195D}" presName="childShp" presStyleLbl="bgAccFollowNode1" presStyleIdx="0" presStyleCnt="5">
        <dgm:presLayoutVars>
          <dgm:bulletEnabled val="1"/>
        </dgm:presLayoutVars>
      </dgm:prSet>
      <dgm:spPr/>
    </dgm:pt>
    <dgm:pt modelId="{C5E894AD-333A-42D6-B813-76AB0DD61FE6}" type="pres">
      <dgm:prSet presAssocID="{15659111-253F-4CBE-8D42-78B82E297CAE}" presName="spacing" presStyleCnt="0"/>
      <dgm:spPr/>
    </dgm:pt>
    <dgm:pt modelId="{E46E369D-983C-4C68-9DA2-AC867380427D}" type="pres">
      <dgm:prSet presAssocID="{12D2FE35-8B23-4933-A1F5-0A628A160D06}" presName="linNode" presStyleCnt="0"/>
      <dgm:spPr/>
    </dgm:pt>
    <dgm:pt modelId="{49F0B3E1-155A-46C6-9927-AB0A6DAD9A88}" type="pres">
      <dgm:prSet presAssocID="{12D2FE35-8B23-4933-A1F5-0A628A160D06}" presName="parentShp" presStyleLbl="node1" presStyleIdx="1" presStyleCnt="5">
        <dgm:presLayoutVars>
          <dgm:bulletEnabled val="1"/>
        </dgm:presLayoutVars>
      </dgm:prSet>
      <dgm:spPr/>
    </dgm:pt>
    <dgm:pt modelId="{6F01CDE1-4352-4809-B0DF-C25B25288147}" type="pres">
      <dgm:prSet presAssocID="{12D2FE35-8B23-4933-A1F5-0A628A160D06}" presName="childShp" presStyleLbl="bgAccFollowNode1" presStyleIdx="1" presStyleCnt="5">
        <dgm:presLayoutVars>
          <dgm:bulletEnabled val="1"/>
        </dgm:presLayoutVars>
      </dgm:prSet>
      <dgm:spPr/>
    </dgm:pt>
    <dgm:pt modelId="{BBE19549-BFD7-4446-8D84-57CC6A0F4D6B}" type="pres">
      <dgm:prSet presAssocID="{4448B2DA-C527-4F9E-93B0-E46FFA093D0B}" presName="spacing" presStyleCnt="0"/>
      <dgm:spPr/>
    </dgm:pt>
    <dgm:pt modelId="{D68F3EF5-A0C4-4BC9-9A19-454D8357FAD0}" type="pres">
      <dgm:prSet presAssocID="{359F7178-D81B-4D28-9E0D-D939D3A51A1C}" presName="linNode" presStyleCnt="0"/>
      <dgm:spPr/>
    </dgm:pt>
    <dgm:pt modelId="{0C7F6942-BDF8-465D-A5A4-FC2DC29E11E8}" type="pres">
      <dgm:prSet presAssocID="{359F7178-D81B-4D28-9E0D-D939D3A51A1C}" presName="parentShp" presStyleLbl="node1" presStyleIdx="2" presStyleCnt="5">
        <dgm:presLayoutVars>
          <dgm:bulletEnabled val="1"/>
        </dgm:presLayoutVars>
      </dgm:prSet>
      <dgm:spPr/>
    </dgm:pt>
    <dgm:pt modelId="{AE9B47FC-CF8E-4B82-BA2C-B06BE694828D}" type="pres">
      <dgm:prSet presAssocID="{359F7178-D81B-4D28-9E0D-D939D3A51A1C}" presName="childShp" presStyleLbl="bgAccFollowNode1" presStyleIdx="2" presStyleCnt="5">
        <dgm:presLayoutVars>
          <dgm:bulletEnabled val="1"/>
        </dgm:presLayoutVars>
      </dgm:prSet>
      <dgm:spPr/>
    </dgm:pt>
    <dgm:pt modelId="{E503D2DA-E747-44FD-A7C2-4F62E240D52E}" type="pres">
      <dgm:prSet presAssocID="{B92FC856-DEF2-4017-90EA-DF9637474CBF}" presName="spacing" presStyleCnt="0"/>
      <dgm:spPr/>
    </dgm:pt>
    <dgm:pt modelId="{E0AE4519-B05C-442D-8AE8-D5A9B8A0269E}" type="pres">
      <dgm:prSet presAssocID="{146BEBD4-0A3C-43DC-A00E-5D78F58696C1}" presName="linNode" presStyleCnt="0"/>
      <dgm:spPr/>
    </dgm:pt>
    <dgm:pt modelId="{DEBAEC0B-1D11-458D-87A2-C3048FE119C7}" type="pres">
      <dgm:prSet presAssocID="{146BEBD4-0A3C-43DC-A00E-5D78F58696C1}" presName="parentShp" presStyleLbl="node1" presStyleIdx="3" presStyleCnt="5">
        <dgm:presLayoutVars>
          <dgm:bulletEnabled val="1"/>
        </dgm:presLayoutVars>
      </dgm:prSet>
      <dgm:spPr>
        <a:xfrm>
          <a:off x="0" y="2938185"/>
          <a:ext cx="3357880" cy="889861"/>
        </a:xfrm>
        <a:prstGeom prst="roundRect">
          <a:avLst/>
        </a:prstGeom>
      </dgm:spPr>
    </dgm:pt>
    <dgm:pt modelId="{E0C1B05B-B40A-4639-9283-7E77E42125D8}" type="pres">
      <dgm:prSet presAssocID="{146BEBD4-0A3C-43DC-A00E-5D78F58696C1}" presName="childShp" presStyleLbl="bgAccFollowNode1" presStyleIdx="3" presStyleCnt="5">
        <dgm:presLayoutVars>
          <dgm:bulletEnabled val="1"/>
        </dgm:presLayoutVars>
      </dgm:prSet>
      <dgm:spPr/>
    </dgm:pt>
    <dgm:pt modelId="{374464D9-0BA3-477B-A82C-C35B924264C9}" type="pres">
      <dgm:prSet presAssocID="{1413FAAD-E6AB-4B7A-A670-1BCFEF835FFE}" presName="spacing" presStyleCnt="0"/>
      <dgm:spPr/>
    </dgm:pt>
    <dgm:pt modelId="{03FD7B7E-BF7D-49AA-B305-700FAA4F6C27}" type="pres">
      <dgm:prSet presAssocID="{1E748353-2188-46D4-9803-6792DA5C0CDB}" presName="linNode" presStyleCnt="0"/>
      <dgm:spPr/>
    </dgm:pt>
    <dgm:pt modelId="{8D25A746-61BC-4327-92C6-1B9D7901289B}" type="pres">
      <dgm:prSet presAssocID="{1E748353-2188-46D4-9803-6792DA5C0CDB}" presName="parentShp" presStyleLbl="node1" presStyleIdx="4" presStyleCnt="5">
        <dgm:presLayoutVars>
          <dgm:bulletEnabled val="1"/>
        </dgm:presLayoutVars>
      </dgm:prSet>
      <dgm:spPr>
        <a:xfrm>
          <a:off x="0" y="3917032"/>
          <a:ext cx="3357880" cy="889861"/>
        </a:xfrm>
        <a:prstGeom prst="roundRect">
          <a:avLst/>
        </a:prstGeom>
      </dgm:spPr>
    </dgm:pt>
    <dgm:pt modelId="{D46E75CB-4AA2-40B5-8043-C2B8D8442022}" type="pres">
      <dgm:prSet presAssocID="{1E748353-2188-46D4-9803-6792DA5C0CDB}" presName="childShp" presStyleLbl="bgAccFollowNode1" presStyleIdx="4" presStyleCnt="5">
        <dgm:presLayoutVars>
          <dgm:bulletEnabled val="1"/>
        </dgm:presLayoutVars>
      </dgm:prSet>
      <dgm:spPr/>
    </dgm:pt>
  </dgm:ptLst>
  <dgm:cxnLst>
    <dgm:cxn modelId="{A4F1EE3A-5907-4FF6-A7ED-AA0726FB9C27}" srcId="{B9B7F307-F2AD-4DC6-930B-9AA27DECF067}" destId="{12D2FE35-8B23-4933-A1F5-0A628A160D06}" srcOrd="1" destOrd="0" parTransId="{611A0452-521F-4075-AD35-D62682B78207}" sibTransId="{4448B2DA-C527-4F9E-93B0-E46FFA093D0B}"/>
    <dgm:cxn modelId="{9D31E65F-AD94-4ADC-BD24-7B33E3AD8018}" type="presOf" srcId="{3707DED4-FF3C-4B12-9A1B-6040F22E2FA4}" destId="{D46E75CB-4AA2-40B5-8043-C2B8D8442022}" srcOrd="0" destOrd="0" presId="urn:microsoft.com/office/officeart/2005/8/layout/vList6"/>
    <dgm:cxn modelId="{1B8C7043-0E2B-4C96-A83C-9025667A50B7}" srcId="{1E748353-2188-46D4-9803-6792DA5C0CDB}" destId="{3707DED4-FF3C-4B12-9A1B-6040F22E2FA4}" srcOrd="0" destOrd="0" parTransId="{EEBFC85D-6237-4B19-8AED-F2F321985886}" sibTransId="{28D5D8DA-5BCE-434F-B6D6-2A6DDA2EA43E}"/>
    <dgm:cxn modelId="{B55F6A48-5BA2-435F-9A09-1A6033917F73}" type="presOf" srcId="{68D498A6-EB2B-4690-A757-871871244D26}" destId="{AF1B995B-E9DE-46AE-AA5A-5AF14369E826}" srcOrd="0" destOrd="0" presId="urn:microsoft.com/office/officeart/2005/8/layout/vList6"/>
    <dgm:cxn modelId="{A5CF656B-B0A4-461D-93B5-48CD9DA5ACBA}" srcId="{B9B7F307-F2AD-4DC6-930B-9AA27DECF067}" destId="{359F7178-D81B-4D28-9E0D-D939D3A51A1C}" srcOrd="2" destOrd="0" parTransId="{0EFFC064-06D4-435A-B709-8B8936E9ECF0}" sibTransId="{B92FC856-DEF2-4017-90EA-DF9637474CBF}"/>
    <dgm:cxn modelId="{6A38EA6B-B3E7-4388-A2E2-7045DEDF4AB3}" type="presOf" srcId="{359F7178-D81B-4D28-9E0D-D939D3A51A1C}" destId="{0C7F6942-BDF8-465D-A5A4-FC2DC29E11E8}" srcOrd="0" destOrd="0" presId="urn:microsoft.com/office/officeart/2005/8/layout/vList6"/>
    <dgm:cxn modelId="{ED786A55-54AC-47C3-9BCD-98052A0DB2D9}" srcId="{B9B7F307-F2AD-4DC6-930B-9AA27DECF067}" destId="{A67DB6A3-5247-4A73-9827-096CE1D4195D}" srcOrd="0" destOrd="0" parTransId="{55F0AC9F-21A4-4A5D-B17D-16559B6C9B19}" sibTransId="{15659111-253F-4CBE-8D42-78B82E297CAE}"/>
    <dgm:cxn modelId="{79745287-FBE8-4154-9D72-B122CFAB2184}" srcId="{B9B7F307-F2AD-4DC6-930B-9AA27DECF067}" destId="{146BEBD4-0A3C-43DC-A00E-5D78F58696C1}" srcOrd="3" destOrd="0" parTransId="{7181B6D6-2010-430F-8001-ED286C4EC70A}" sibTransId="{1413FAAD-E6AB-4B7A-A670-1BCFEF835FFE}"/>
    <dgm:cxn modelId="{81AC498B-8005-41D0-BF9A-0F4CFCD3AA5F}" type="presOf" srcId="{8973BA87-46CA-4535-93CF-320578D6F2C6}" destId="{AE9B47FC-CF8E-4B82-BA2C-B06BE694828D}" srcOrd="0" destOrd="0" presId="urn:microsoft.com/office/officeart/2005/8/layout/vList6"/>
    <dgm:cxn modelId="{4A395493-22F3-4E56-A46D-7F288804FD3B}" srcId="{12D2FE35-8B23-4933-A1F5-0A628A160D06}" destId="{B02E8CB6-FE1F-4997-8C11-9E3BD7A01319}" srcOrd="0" destOrd="0" parTransId="{4CD44A5D-6281-4A73-8BF5-A510A532ED1B}" sibTransId="{13DDF70C-F8FA-4329-B938-B0BB316E9A4C}"/>
    <dgm:cxn modelId="{C5E6B59B-8BD2-41F1-818F-B89F454786B7}" srcId="{146BEBD4-0A3C-43DC-A00E-5D78F58696C1}" destId="{1D85EB59-4A08-4A13-AEF5-F5CB9DF19149}" srcOrd="0" destOrd="0" parTransId="{7D4AF21B-565F-4275-B4FA-7B4C1AF6E9E8}" sibTransId="{40A1F04C-74F7-4C76-B609-868D83A5A0A0}"/>
    <dgm:cxn modelId="{62125A9F-0C6A-40CD-8F0F-C67D27D0281D}" type="presOf" srcId="{12D2FE35-8B23-4933-A1F5-0A628A160D06}" destId="{49F0B3E1-155A-46C6-9927-AB0A6DAD9A88}" srcOrd="0" destOrd="0" presId="urn:microsoft.com/office/officeart/2005/8/layout/vList6"/>
    <dgm:cxn modelId="{0896FD9F-1B7F-41B0-BDC8-8C8D4559066C}" type="presOf" srcId="{146BEBD4-0A3C-43DC-A00E-5D78F58696C1}" destId="{DEBAEC0B-1D11-458D-87A2-C3048FE119C7}" srcOrd="0" destOrd="0" presId="urn:microsoft.com/office/officeart/2005/8/layout/vList6"/>
    <dgm:cxn modelId="{FA7228A8-E9D2-47C0-8F43-5BA2B536F358}" type="presOf" srcId="{B02E8CB6-FE1F-4997-8C11-9E3BD7A01319}" destId="{6F01CDE1-4352-4809-B0DF-C25B25288147}" srcOrd="0" destOrd="0" presId="urn:microsoft.com/office/officeart/2005/8/layout/vList6"/>
    <dgm:cxn modelId="{B4BA3BB5-2575-4F46-9445-5271A1E175B8}" type="presOf" srcId="{1D85EB59-4A08-4A13-AEF5-F5CB9DF19149}" destId="{E0C1B05B-B40A-4639-9283-7E77E42125D8}" srcOrd="0" destOrd="0" presId="urn:microsoft.com/office/officeart/2005/8/layout/vList6"/>
    <dgm:cxn modelId="{F3AA99C4-32E0-4C94-B437-8BE945927DE8}" srcId="{359F7178-D81B-4D28-9E0D-D939D3A51A1C}" destId="{8973BA87-46CA-4535-93CF-320578D6F2C6}" srcOrd="0" destOrd="0" parTransId="{04119191-9044-4589-9F68-A868B07EC8BC}" sibTransId="{930BD1E2-D74E-463D-8C1B-A97EDD65DD8D}"/>
    <dgm:cxn modelId="{379F36C7-38DF-4E5C-B69A-651955E1534C}" type="presOf" srcId="{1E748353-2188-46D4-9803-6792DA5C0CDB}" destId="{8D25A746-61BC-4327-92C6-1B9D7901289B}" srcOrd="0" destOrd="0" presId="urn:microsoft.com/office/officeart/2005/8/layout/vList6"/>
    <dgm:cxn modelId="{7813ECD7-32C3-4FB0-A66F-01B071DD649F}" srcId="{A67DB6A3-5247-4A73-9827-096CE1D4195D}" destId="{68D498A6-EB2B-4690-A757-871871244D26}" srcOrd="0" destOrd="0" parTransId="{A1E1FC1D-55AA-4A81-8C8F-2DA04843037F}" sibTransId="{DC6ED1BB-2828-4946-9E87-488E9A4146EA}"/>
    <dgm:cxn modelId="{89E674DB-099D-49CF-B9AB-4056C7B56319}" type="presOf" srcId="{B9B7F307-F2AD-4DC6-930B-9AA27DECF067}" destId="{1068DA45-091C-479C-8EFD-8EFD126A3650}" srcOrd="0" destOrd="0" presId="urn:microsoft.com/office/officeart/2005/8/layout/vList6"/>
    <dgm:cxn modelId="{33BACAE3-13AB-4145-9AD2-4705CA84BC35}" type="presOf" srcId="{A67DB6A3-5247-4A73-9827-096CE1D4195D}" destId="{7ED26B3D-91DB-4A04-B488-24986F50B96E}" srcOrd="0" destOrd="0" presId="urn:microsoft.com/office/officeart/2005/8/layout/vList6"/>
    <dgm:cxn modelId="{C8523FFC-CDC6-402F-99D9-31CA543CFF47}" srcId="{B9B7F307-F2AD-4DC6-930B-9AA27DECF067}" destId="{1E748353-2188-46D4-9803-6792DA5C0CDB}" srcOrd="4" destOrd="0" parTransId="{ADBF8DA3-17DE-4FFE-9158-AD7E83B966F1}" sibTransId="{31C097DC-3025-4799-9B4D-F2D5BA23E947}"/>
    <dgm:cxn modelId="{FA98A5F5-D91A-4036-96D2-6C26C3C484F3}" type="presParOf" srcId="{1068DA45-091C-479C-8EFD-8EFD126A3650}" destId="{E48891D4-A68D-4933-A981-304017B4FA0A}" srcOrd="0" destOrd="0" presId="urn:microsoft.com/office/officeart/2005/8/layout/vList6"/>
    <dgm:cxn modelId="{450888F6-5808-4905-A293-A1702180A938}" type="presParOf" srcId="{E48891D4-A68D-4933-A981-304017B4FA0A}" destId="{7ED26B3D-91DB-4A04-B488-24986F50B96E}" srcOrd="0" destOrd="0" presId="urn:microsoft.com/office/officeart/2005/8/layout/vList6"/>
    <dgm:cxn modelId="{FE757782-D94F-449C-827D-7BB0A7226D22}" type="presParOf" srcId="{E48891D4-A68D-4933-A981-304017B4FA0A}" destId="{AF1B995B-E9DE-46AE-AA5A-5AF14369E826}" srcOrd="1" destOrd="0" presId="urn:microsoft.com/office/officeart/2005/8/layout/vList6"/>
    <dgm:cxn modelId="{A0ECE999-24E3-4ACE-AE84-6BC69C088CB8}" type="presParOf" srcId="{1068DA45-091C-479C-8EFD-8EFD126A3650}" destId="{C5E894AD-333A-42D6-B813-76AB0DD61FE6}" srcOrd="1" destOrd="0" presId="urn:microsoft.com/office/officeart/2005/8/layout/vList6"/>
    <dgm:cxn modelId="{30BE6A72-CC09-4A8E-8830-914A2CBAD09D}" type="presParOf" srcId="{1068DA45-091C-479C-8EFD-8EFD126A3650}" destId="{E46E369D-983C-4C68-9DA2-AC867380427D}" srcOrd="2" destOrd="0" presId="urn:microsoft.com/office/officeart/2005/8/layout/vList6"/>
    <dgm:cxn modelId="{EFEDA5E5-7A51-42E3-896C-CFFCFE44CD16}" type="presParOf" srcId="{E46E369D-983C-4C68-9DA2-AC867380427D}" destId="{49F0B3E1-155A-46C6-9927-AB0A6DAD9A88}" srcOrd="0" destOrd="0" presId="urn:microsoft.com/office/officeart/2005/8/layout/vList6"/>
    <dgm:cxn modelId="{6CCE516B-A048-4936-8D12-10C95282D0CE}" type="presParOf" srcId="{E46E369D-983C-4C68-9DA2-AC867380427D}" destId="{6F01CDE1-4352-4809-B0DF-C25B25288147}" srcOrd="1" destOrd="0" presId="urn:microsoft.com/office/officeart/2005/8/layout/vList6"/>
    <dgm:cxn modelId="{3730960E-5E7C-4E72-A09A-B72B78F997F6}" type="presParOf" srcId="{1068DA45-091C-479C-8EFD-8EFD126A3650}" destId="{BBE19549-BFD7-4446-8D84-57CC6A0F4D6B}" srcOrd="3" destOrd="0" presId="urn:microsoft.com/office/officeart/2005/8/layout/vList6"/>
    <dgm:cxn modelId="{118C31E5-6A32-48C2-B2DA-83B291A1357E}" type="presParOf" srcId="{1068DA45-091C-479C-8EFD-8EFD126A3650}" destId="{D68F3EF5-A0C4-4BC9-9A19-454D8357FAD0}" srcOrd="4" destOrd="0" presId="urn:microsoft.com/office/officeart/2005/8/layout/vList6"/>
    <dgm:cxn modelId="{2925CF05-6D3F-49F6-9111-52C7F4D19309}" type="presParOf" srcId="{D68F3EF5-A0C4-4BC9-9A19-454D8357FAD0}" destId="{0C7F6942-BDF8-465D-A5A4-FC2DC29E11E8}" srcOrd="0" destOrd="0" presId="urn:microsoft.com/office/officeart/2005/8/layout/vList6"/>
    <dgm:cxn modelId="{05AEFD40-AD3C-45BB-8EC2-1640EA19E8F5}" type="presParOf" srcId="{D68F3EF5-A0C4-4BC9-9A19-454D8357FAD0}" destId="{AE9B47FC-CF8E-4B82-BA2C-B06BE694828D}" srcOrd="1" destOrd="0" presId="urn:microsoft.com/office/officeart/2005/8/layout/vList6"/>
    <dgm:cxn modelId="{1EFB8301-7CEA-4B94-9B15-98C480B65491}" type="presParOf" srcId="{1068DA45-091C-479C-8EFD-8EFD126A3650}" destId="{E503D2DA-E747-44FD-A7C2-4F62E240D52E}" srcOrd="5" destOrd="0" presId="urn:microsoft.com/office/officeart/2005/8/layout/vList6"/>
    <dgm:cxn modelId="{ABE922AD-18DC-4D5D-A73E-5C900D777EB1}" type="presParOf" srcId="{1068DA45-091C-479C-8EFD-8EFD126A3650}" destId="{E0AE4519-B05C-442D-8AE8-D5A9B8A0269E}" srcOrd="6" destOrd="0" presId="urn:microsoft.com/office/officeart/2005/8/layout/vList6"/>
    <dgm:cxn modelId="{9D393D18-48BA-4D0A-9637-D39DC34A5461}" type="presParOf" srcId="{E0AE4519-B05C-442D-8AE8-D5A9B8A0269E}" destId="{DEBAEC0B-1D11-458D-87A2-C3048FE119C7}" srcOrd="0" destOrd="0" presId="urn:microsoft.com/office/officeart/2005/8/layout/vList6"/>
    <dgm:cxn modelId="{D9C2FD5D-99BD-4941-889D-CE81C810F5E1}" type="presParOf" srcId="{E0AE4519-B05C-442D-8AE8-D5A9B8A0269E}" destId="{E0C1B05B-B40A-4639-9283-7E77E42125D8}" srcOrd="1" destOrd="0" presId="urn:microsoft.com/office/officeart/2005/8/layout/vList6"/>
    <dgm:cxn modelId="{78FF5F6F-800A-4D2D-859E-825E3819EAB4}" type="presParOf" srcId="{1068DA45-091C-479C-8EFD-8EFD126A3650}" destId="{374464D9-0BA3-477B-A82C-C35B924264C9}" srcOrd="7" destOrd="0" presId="urn:microsoft.com/office/officeart/2005/8/layout/vList6"/>
    <dgm:cxn modelId="{C32E234E-FD92-4C6B-8F2D-5B76D5CD1FC7}" type="presParOf" srcId="{1068DA45-091C-479C-8EFD-8EFD126A3650}" destId="{03FD7B7E-BF7D-49AA-B305-700FAA4F6C27}" srcOrd="8" destOrd="0" presId="urn:microsoft.com/office/officeart/2005/8/layout/vList6"/>
    <dgm:cxn modelId="{A399F90B-1AC0-4ED0-90C4-2D9F456A9552}" type="presParOf" srcId="{03FD7B7E-BF7D-49AA-B305-700FAA4F6C27}" destId="{8D25A746-61BC-4327-92C6-1B9D7901289B}" srcOrd="0" destOrd="0" presId="urn:microsoft.com/office/officeart/2005/8/layout/vList6"/>
    <dgm:cxn modelId="{D97175A8-C631-44A5-9808-7F5C06468DC9}" type="presParOf" srcId="{03FD7B7E-BF7D-49AA-B305-700FAA4F6C27}" destId="{D46E75CB-4AA2-40B5-8043-C2B8D8442022}"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1B995B-E9DE-46AE-AA5A-5AF14369E826}">
      <dsp:nvSpPr>
        <dsp:cNvPr id="0" name=""/>
        <dsp:cNvSpPr/>
      </dsp:nvSpPr>
      <dsp:spPr>
        <a:xfrm>
          <a:off x="3260691" y="1346"/>
          <a:ext cx="4891037" cy="729024"/>
        </a:xfrm>
        <a:prstGeom prst="rightArrow">
          <a:avLst>
            <a:gd name="adj1" fmla="val 75000"/>
            <a:gd name="adj2" fmla="val 50000"/>
          </a:avLst>
        </a:prstGeom>
        <a:solidFill>
          <a:schemeClr val="accent1">
            <a:lumMod val="20000"/>
            <a:lumOff val="80000"/>
            <a:alpha val="90000"/>
          </a:schemeClr>
        </a:solidFill>
        <a:ln w="12700" cap="flat" cmpd="sng" algn="ctr">
          <a:solidFill>
            <a:schemeClr val="accent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ctr" defTabSz="800100">
            <a:lnSpc>
              <a:spcPct val="90000"/>
            </a:lnSpc>
            <a:spcBef>
              <a:spcPct val="0"/>
            </a:spcBef>
            <a:spcAft>
              <a:spcPct val="15000"/>
            </a:spcAft>
            <a:buFontTx/>
            <a:buNone/>
          </a:pPr>
          <a:r>
            <a:rPr lang="en-US" sz="1800" kern="1200" dirty="0"/>
            <a:t>Full Membership at $199 annually and / or </a:t>
          </a:r>
          <a:br>
            <a:rPr lang="en-US" sz="1800" kern="1200" dirty="0"/>
          </a:br>
          <a:r>
            <a:rPr lang="en-US" sz="1800" kern="1200" dirty="0"/>
            <a:t>Associate Membership at $60 annually</a:t>
          </a:r>
        </a:p>
      </dsp:txBody>
      <dsp:txXfrm>
        <a:off x="3260691" y="92474"/>
        <a:ext cx="4617653" cy="546768"/>
      </dsp:txXfrm>
    </dsp:sp>
    <dsp:sp modelId="{7ED26B3D-91DB-4A04-B488-24986F50B96E}">
      <dsp:nvSpPr>
        <dsp:cNvPr id="0" name=""/>
        <dsp:cNvSpPr/>
      </dsp:nvSpPr>
      <dsp:spPr>
        <a:xfrm>
          <a:off x="0" y="1346"/>
          <a:ext cx="3260691" cy="72902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70485" rIns="140970" bIns="70485" numCol="1" spcCol="1270" anchor="ctr" anchorCtr="0">
          <a:noAutofit/>
        </a:bodyPr>
        <a:lstStyle/>
        <a:p>
          <a:pPr marL="0" lvl="0" indent="0" algn="ctr" defTabSz="1644650">
            <a:lnSpc>
              <a:spcPct val="90000"/>
            </a:lnSpc>
            <a:spcBef>
              <a:spcPct val="0"/>
            </a:spcBef>
            <a:spcAft>
              <a:spcPct val="35000"/>
            </a:spcAft>
            <a:buNone/>
          </a:pPr>
          <a:r>
            <a:rPr lang="en-US" sz="3700" kern="1200" dirty="0"/>
            <a:t>Individual </a:t>
          </a:r>
        </a:p>
      </dsp:txBody>
      <dsp:txXfrm>
        <a:off x="35588" y="36934"/>
        <a:ext cx="3189515" cy="657848"/>
      </dsp:txXfrm>
    </dsp:sp>
    <dsp:sp modelId="{6F01CDE1-4352-4809-B0DF-C25B25288147}">
      <dsp:nvSpPr>
        <dsp:cNvPr id="0" name=""/>
        <dsp:cNvSpPr/>
      </dsp:nvSpPr>
      <dsp:spPr>
        <a:xfrm>
          <a:off x="3260691" y="803272"/>
          <a:ext cx="4891037" cy="729024"/>
        </a:xfrm>
        <a:prstGeom prst="rightArrow">
          <a:avLst>
            <a:gd name="adj1" fmla="val 75000"/>
            <a:gd name="adj2" fmla="val 50000"/>
          </a:avLst>
        </a:prstGeom>
        <a:solidFill>
          <a:schemeClr val="accent1">
            <a:lumMod val="20000"/>
            <a:lumOff val="80000"/>
            <a:alpha val="90000"/>
          </a:schemeClr>
        </a:solidFill>
        <a:ln w="12700" cap="flat" cmpd="sng" algn="ctr">
          <a:solidFill>
            <a:schemeClr val="accent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171450" lvl="1" indent="-171450" algn="ctr" defTabSz="800100">
            <a:lnSpc>
              <a:spcPct val="90000"/>
            </a:lnSpc>
            <a:spcBef>
              <a:spcPct val="0"/>
            </a:spcBef>
            <a:spcAft>
              <a:spcPct val="15000"/>
            </a:spcAft>
            <a:buFontTx/>
            <a:buNone/>
          </a:pPr>
          <a:r>
            <a:rPr lang="en-US" sz="1800" kern="1200" dirty="0"/>
            <a:t>$1,700 annually for up to 10 members</a:t>
          </a:r>
        </a:p>
      </dsp:txBody>
      <dsp:txXfrm>
        <a:off x="3260691" y="894400"/>
        <a:ext cx="4617653" cy="546768"/>
      </dsp:txXfrm>
    </dsp:sp>
    <dsp:sp modelId="{49F0B3E1-155A-46C6-9927-AB0A6DAD9A88}">
      <dsp:nvSpPr>
        <dsp:cNvPr id="0" name=""/>
        <dsp:cNvSpPr/>
      </dsp:nvSpPr>
      <dsp:spPr>
        <a:xfrm>
          <a:off x="0" y="803272"/>
          <a:ext cx="3260691" cy="72902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70485" rIns="140970" bIns="70485" numCol="1" spcCol="1270" anchor="ctr" anchorCtr="0">
          <a:noAutofit/>
        </a:bodyPr>
        <a:lstStyle/>
        <a:p>
          <a:pPr marL="0" lvl="0" indent="0" algn="ctr" defTabSz="1644650">
            <a:lnSpc>
              <a:spcPct val="90000"/>
            </a:lnSpc>
            <a:spcBef>
              <a:spcPct val="0"/>
            </a:spcBef>
            <a:spcAft>
              <a:spcPct val="35000"/>
            </a:spcAft>
            <a:buNone/>
          </a:pPr>
          <a:r>
            <a:rPr lang="en-US" sz="3700" kern="1200" dirty="0"/>
            <a:t>Tier 1</a:t>
          </a:r>
        </a:p>
      </dsp:txBody>
      <dsp:txXfrm>
        <a:off x="35588" y="838860"/>
        <a:ext cx="3189515" cy="657848"/>
      </dsp:txXfrm>
    </dsp:sp>
    <dsp:sp modelId="{AE9B47FC-CF8E-4B82-BA2C-B06BE694828D}">
      <dsp:nvSpPr>
        <dsp:cNvPr id="0" name=""/>
        <dsp:cNvSpPr/>
      </dsp:nvSpPr>
      <dsp:spPr>
        <a:xfrm>
          <a:off x="3260691" y="1605199"/>
          <a:ext cx="4891037" cy="729024"/>
        </a:xfrm>
        <a:prstGeom prst="rightArrow">
          <a:avLst>
            <a:gd name="adj1" fmla="val 75000"/>
            <a:gd name="adj2" fmla="val 50000"/>
          </a:avLst>
        </a:prstGeom>
        <a:solidFill>
          <a:schemeClr val="accent1">
            <a:lumMod val="20000"/>
            <a:lumOff val="80000"/>
            <a:alpha val="90000"/>
          </a:schemeClr>
        </a:solidFill>
        <a:ln w="12700" cap="flat" cmpd="sng" algn="ctr">
          <a:solidFill>
            <a:schemeClr val="accent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171450" lvl="1" indent="-171450" algn="ctr" defTabSz="800100">
            <a:lnSpc>
              <a:spcPct val="90000"/>
            </a:lnSpc>
            <a:spcBef>
              <a:spcPct val="0"/>
            </a:spcBef>
            <a:spcAft>
              <a:spcPct val="15000"/>
            </a:spcAft>
            <a:buFontTx/>
            <a:buNone/>
          </a:pPr>
          <a:r>
            <a:rPr lang="en-US" sz="1800" kern="1200" dirty="0"/>
            <a:t>$3,200 annually for up to 20 members </a:t>
          </a:r>
        </a:p>
      </dsp:txBody>
      <dsp:txXfrm>
        <a:off x="3260691" y="1696327"/>
        <a:ext cx="4617653" cy="546768"/>
      </dsp:txXfrm>
    </dsp:sp>
    <dsp:sp modelId="{0C7F6942-BDF8-465D-A5A4-FC2DC29E11E8}">
      <dsp:nvSpPr>
        <dsp:cNvPr id="0" name=""/>
        <dsp:cNvSpPr/>
      </dsp:nvSpPr>
      <dsp:spPr>
        <a:xfrm>
          <a:off x="0" y="1605199"/>
          <a:ext cx="3260691" cy="72902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70485" rIns="140970" bIns="70485" numCol="1" spcCol="1270" anchor="ctr" anchorCtr="0">
          <a:noAutofit/>
        </a:bodyPr>
        <a:lstStyle/>
        <a:p>
          <a:pPr marL="0" lvl="0" indent="0" algn="ctr" defTabSz="1644650">
            <a:lnSpc>
              <a:spcPct val="90000"/>
            </a:lnSpc>
            <a:spcBef>
              <a:spcPct val="0"/>
            </a:spcBef>
            <a:spcAft>
              <a:spcPct val="35000"/>
            </a:spcAft>
            <a:buNone/>
          </a:pPr>
          <a:r>
            <a:rPr lang="en-US" sz="3700" kern="1200" dirty="0"/>
            <a:t>Tier 2</a:t>
          </a:r>
        </a:p>
      </dsp:txBody>
      <dsp:txXfrm>
        <a:off x="35588" y="1640787"/>
        <a:ext cx="3189515" cy="657848"/>
      </dsp:txXfrm>
    </dsp:sp>
    <dsp:sp modelId="{E0C1B05B-B40A-4639-9283-7E77E42125D8}">
      <dsp:nvSpPr>
        <dsp:cNvPr id="0" name=""/>
        <dsp:cNvSpPr/>
      </dsp:nvSpPr>
      <dsp:spPr>
        <a:xfrm>
          <a:off x="3260691" y="2407125"/>
          <a:ext cx="4891037" cy="729024"/>
        </a:xfrm>
        <a:prstGeom prst="rightArrow">
          <a:avLst>
            <a:gd name="adj1" fmla="val 75000"/>
            <a:gd name="adj2" fmla="val 50000"/>
          </a:avLst>
        </a:prstGeom>
        <a:solidFill>
          <a:schemeClr val="accent1">
            <a:lumMod val="20000"/>
            <a:lumOff val="80000"/>
            <a:alpha val="90000"/>
          </a:schemeClr>
        </a:solidFill>
        <a:ln w="12700" cap="flat" cmpd="sng" algn="ctr">
          <a:solidFill>
            <a:schemeClr val="accent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171450" lvl="1" indent="-171450" algn="ctr" defTabSz="800100">
            <a:lnSpc>
              <a:spcPct val="90000"/>
            </a:lnSpc>
            <a:spcBef>
              <a:spcPct val="0"/>
            </a:spcBef>
            <a:spcAft>
              <a:spcPct val="15000"/>
            </a:spcAft>
            <a:buFontTx/>
            <a:buNone/>
          </a:pPr>
          <a:r>
            <a:rPr lang="en-US" sz="1800" kern="1200" dirty="0"/>
            <a:t>$6,000 annually for up to 40 members </a:t>
          </a:r>
        </a:p>
      </dsp:txBody>
      <dsp:txXfrm>
        <a:off x="3260691" y="2498253"/>
        <a:ext cx="4617653" cy="546768"/>
      </dsp:txXfrm>
    </dsp:sp>
    <dsp:sp modelId="{DEBAEC0B-1D11-458D-87A2-C3048FE119C7}">
      <dsp:nvSpPr>
        <dsp:cNvPr id="0" name=""/>
        <dsp:cNvSpPr/>
      </dsp:nvSpPr>
      <dsp:spPr>
        <a:xfrm>
          <a:off x="0" y="2407125"/>
          <a:ext cx="3260691" cy="72902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85725" rIns="171450" bIns="85725" numCol="1" spcCol="1270" anchor="ctr" anchorCtr="0">
          <a:noAutofit/>
        </a:bodyPr>
        <a:lstStyle/>
        <a:p>
          <a:pPr marL="0" marR="0" lvl="0" indent="0" algn="ctr" defTabSz="2000250" eaLnBrk="1" fontAlgn="auto" latinLnBrk="0" hangingPunct="1">
            <a:lnSpc>
              <a:spcPct val="90000"/>
            </a:lnSpc>
            <a:spcBef>
              <a:spcPct val="0"/>
            </a:spcBef>
            <a:spcAft>
              <a:spcPct val="35000"/>
            </a:spcAft>
            <a:buClrTx/>
            <a:buSzTx/>
            <a:buFontTx/>
            <a:buNone/>
            <a:tabLst/>
            <a:defRPr/>
          </a:pPr>
          <a:r>
            <a:rPr lang="en-US" sz="4500" kern="1200" dirty="0">
              <a:latin typeface="Calibri" panose="020F0502020204030204"/>
              <a:ea typeface="+mn-ea"/>
              <a:cs typeface="+mn-cs"/>
            </a:rPr>
            <a:t>Tier 3</a:t>
          </a:r>
        </a:p>
      </dsp:txBody>
      <dsp:txXfrm>
        <a:off x="35588" y="2442713"/>
        <a:ext cx="3189515" cy="657848"/>
      </dsp:txXfrm>
    </dsp:sp>
    <dsp:sp modelId="{D46E75CB-4AA2-40B5-8043-C2B8D8442022}">
      <dsp:nvSpPr>
        <dsp:cNvPr id="0" name=""/>
        <dsp:cNvSpPr/>
      </dsp:nvSpPr>
      <dsp:spPr>
        <a:xfrm>
          <a:off x="3260691" y="3209052"/>
          <a:ext cx="4891037" cy="729024"/>
        </a:xfrm>
        <a:prstGeom prst="rightArrow">
          <a:avLst>
            <a:gd name="adj1" fmla="val 75000"/>
            <a:gd name="adj2" fmla="val 50000"/>
          </a:avLst>
        </a:prstGeom>
        <a:solidFill>
          <a:schemeClr val="accent1">
            <a:lumMod val="20000"/>
            <a:lumOff val="80000"/>
            <a:alpha val="90000"/>
          </a:schemeClr>
        </a:solidFill>
        <a:ln w="12700" cap="flat" cmpd="sng" algn="ctr">
          <a:solidFill>
            <a:schemeClr val="accent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800" kern="1200" dirty="0"/>
            <a:t>$12,500 annually for unlimited members</a:t>
          </a:r>
        </a:p>
      </dsp:txBody>
      <dsp:txXfrm>
        <a:off x="3260691" y="3300180"/>
        <a:ext cx="4617653" cy="546768"/>
      </dsp:txXfrm>
    </dsp:sp>
    <dsp:sp modelId="{8D25A746-61BC-4327-92C6-1B9D7901289B}">
      <dsp:nvSpPr>
        <dsp:cNvPr id="0" name=""/>
        <dsp:cNvSpPr/>
      </dsp:nvSpPr>
      <dsp:spPr>
        <a:xfrm>
          <a:off x="0" y="3209052"/>
          <a:ext cx="3260691" cy="72902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85725" rIns="171450" bIns="85725" numCol="1" spcCol="1270" anchor="ctr" anchorCtr="0">
          <a:noAutofit/>
        </a:bodyPr>
        <a:lstStyle/>
        <a:p>
          <a:pPr marL="0" marR="0" lvl="0" indent="0" algn="ctr" defTabSz="2000250" eaLnBrk="1" fontAlgn="auto" latinLnBrk="0" hangingPunct="1">
            <a:lnSpc>
              <a:spcPct val="90000"/>
            </a:lnSpc>
            <a:spcBef>
              <a:spcPct val="0"/>
            </a:spcBef>
            <a:spcAft>
              <a:spcPct val="35000"/>
            </a:spcAft>
            <a:buClrTx/>
            <a:buSzTx/>
            <a:buFontTx/>
            <a:buNone/>
            <a:tabLst/>
            <a:defRPr/>
          </a:pPr>
          <a:r>
            <a:rPr lang="en-US" sz="4500" kern="1200">
              <a:latin typeface="Calibri" panose="020F0502020204030204"/>
              <a:ea typeface="+mn-ea"/>
              <a:cs typeface="+mn-cs"/>
            </a:rPr>
            <a:t>Tier 4</a:t>
          </a:r>
          <a:endParaRPr lang="en-US" sz="4500" kern="1200" dirty="0">
            <a:latin typeface="Calibri" panose="020F0502020204030204"/>
            <a:ea typeface="+mn-ea"/>
            <a:cs typeface="+mn-cs"/>
          </a:endParaRPr>
        </a:p>
      </dsp:txBody>
      <dsp:txXfrm>
        <a:off x="35588" y="3244640"/>
        <a:ext cx="3189515" cy="657848"/>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B0C618-09C6-41E8-AD01-3224B226629B}" type="datetimeFigureOut">
              <a:rPr lang="en-US" smtClean="0"/>
              <a:t>2/20/2023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C79CCE-D18B-4563-B150-99FA293C1A70}" type="slidenum">
              <a:rPr lang="en-US" smtClean="0"/>
              <a:t>‹#›</a:t>
            </a:fld>
            <a:endParaRPr lang="en-US"/>
          </a:p>
        </p:txBody>
      </p:sp>
    </p:spTree>
    <p:extLst>
      <p:ext uri="{BB962C8B-B14F-4D97-AF65-F5344CB8AC3E}">
        <p14:creationId xmlns:p14="http://schemas.microsoft.com/office/powerpoint/2010/main" val="2984723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David</a:t>
            </a:r>
          </a:p>
        </p:txBody>
      </p:sp>
      <p:sp>
        <p:nvSpPr>
          <p:cNvPr id="4" name="Slide Number Placeholder 3"/>
          <p:cNvSpPr>
            <a:spLocks noGrp="1"/>
          </p:cNvSpPr>
          <p:nvPr>
            <p:ph type="sldNum" sz="quarter" idx="10"/>
          </p:nvPr>
        </p:nvSpPr>
        <p:spPr/>
        <p:txBody>
          <a:bodyPr/>
          <a:lstStyle/>
          <a:p>
            <a:fld id="{F668E190-4B02-4144-B056-25F67854D667}" type="slidenum">
              <a:rPr lang="en-US" smtClean="0"/>
              <a:t>2</a:t>
            </a:fld>
            <a:endParaRPr lang="en-US"/>
          </a:p>
        </p:txBody>
      </p:sp>
    </p:spTree>
    <p:extLst>
      <p:ext uri="{BB962C8B-B14F-4D97-AF65-F5344CB8AC3E}">
        <p14:creationId xmlns:p14="http://schemas.microsoft.com/office/powerpoint/2010/main" val="4723971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668E190-4B02-4144-B056-25F67854D66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26190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668E190-4B02-4144-B056-25F67854D66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6992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668E190-4B02-4144-B056-25F67854D66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7980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3BC2F70-9159-E34C-873A-32E4012F4C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26921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67427" rtl="0" eaLnBrk="1" fontAlgn="auto" latinLnBrk="0" hangingPunct="1">
              <a:lnSpc>
                <a:spcPct val="100000"/>
              </a:lnSpc>
              <a:spcBef>
                <a:spcPts val="0"/>
              </a:spcBef>
              <a:spcAft>
                <a:spcPts val="0"/>
              </a:spcAft>
              <a:buClrTx/>
              <a:buSzTx/>
              <a:buFontTx/>
              <a:buNone/>
              <a:tabLst/>
              <a:defRPr/>
            </a:pPr>
            <a:fld id="{33BC2F70-9159-E34C-873A-32E4012F4C9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67427"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869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3BC2F70-9159-E34C-873A-32E4012F4C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63463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668E190-4B02-4144-B056-25F67854D667}"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77098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3BC2F70-9159-E34C-873A-32E4012F4C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31284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3BC2F70-9159-E34C-873A-32E4012F4C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17948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668E190-4B02-4144-B056-25F67854D66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16594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Cover_Title_P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00828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Three Col_PhotoB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374651" y="1210719"/>
            <a:ext cx="2584450" cy="2624681"/>
          </a:xfrm>
        </p:spPr>
        <p:txBody>
          <a:bodyPr/>
          <a:lstStyle>
            <a:lvl2pPr>
              <a:defRPr sz="1600"/>
            </a:lvl2pPr>
            <a:lvl3pPr marL="228600">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3"/>
          <p:cNvSpPr>
            <a:spLocks noGrp="1"/>
          </p:cNvSpPr>
          <p:nvPr>
            <p:ph sz="quarter" idx="11"/>
          </p:nvPr>
        </p:nvSpPr>
        <p:spPr>
          <a:xfrm>
            <a:off x="3236479" y="1210719"/>
            <a:ext cx="2584450" cy="2624682"/>
          </a:xfrm>
        </p:spPr>
        <p:txBody>
          <a:bodyPr/>
          <a:lstStyle>
            <a:lvl2pPr>
              <a:defRPr sz="1600"/>
            </a:lvl2pPr>
            <a:lvl3pPr marL="228600">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3"/>
          <p:cNvSpPr>
            <a:spLocks noGrp="1"/>
          </p:cNvSpPr>
          <p:nvPr>
            <p:ph sz="quarter" idx="12"/>
          </p:nvPr>
        </p:nvSpPr>
        <p:spPr>
          <a:xfrm>
            <a:off x="6098307" y="1214936"/>
            <a:ext cx="2584450" cy="2620465"/>
          </a:xfrm>
        </p:spPr>
        <p:txBody>
          <a:bodyPr/>
          <a:lstStyle>
            <a:lvl2pPr>
              <a:defRPr sz="1600"/>
            </a:lvl2pPr>
            <a:lvl3pPr marL="228600">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2"/>
          <p:cNvSpPr>
            <a:spLocks noGrp="1"/>
          </p:cNvSpPr>
          <p:nvPr>
            <p:ph type="pic" sz="quarter" idx="13"/>
          </p:nvPr>
        </p:nvSpPr>
        <p:spPr>
          <a:xfrm>
            <a:off x="374651" y="4051300"/>
            <a:ext cx="2686049" cy="1986086"/>
          </a:xfrm>
          <a:effectLst>
            <a:outerShdw blurRad="63500" dist="38100" dir="5400000" algn="tl" rotWithShape="0">
              <a:schemeClr val="bg1">
                <a:lumMod val="50000"/>
                <a:alpha val="43000"/>
              </a:schemeClr>
            </a:outerShdw>
          </a:effectLst>
        </p:spPr>
        <p:txBody>
          <a:bodyPr/>
          <a:lstStyle/>
          <a:p>
            <a:r>
              <a:rPr lang="en-US" dirty="0"/>
              <a:t>Drag picture to placeholder or click icon to add</a:t>
            </a:r>
          </a:p>
        </p:txBody>
      </p:sp>
      <p:sp>
        <p:nvSpPr>
          <p:cNvPr id="8" name="Picture Placeholder 2"/>
          <p:cNvSpPr>
            <a:spLocks noGrp="1"/>
          </p:cNvSpPr>
          <p:nvPr>
            <p:ph type="pic" sz="quarter" idx="14"/>
          </p:nvPr>
        </p:nvSpPr>
        <p:spPr>
          <a:xfrm>
            <a:off x="3213100" y="4051300"/>
            <a:ext cx="2686049" cy="1986086"/>
          </a:xfrm>
          <a:effectLst>
            <a:outerShdw blurRad="63500" dist="38100" dir="5400000" algn="tl" rotWithShape="0">
              <a:schemeClr val="bg1">
                <a:lumMod val="50000"/>
                <a:alpha val="43000"/>
              </a:schemeClr>
            </a:outerShdw>
          </a:effectLst>
        </p:spPr>
        <p:txBody>
          <a:bodyPr/>
          <a:lstStyle/>
          <a:p>
            <a:r>
              <a:rPr lang="en-US" dirty="0"/>
              <a:t>Drag picture to placeholder or click icon to add</a:t>
            </a:r>
          </a:p>
        </p:txBody>
      </p:sp>
      <p:sp>
        <p:nvSpPr>
          <p:cNvPr id="9" name="Picture Placeholder 2"/>
          <p:cNvSpPr>
            <a:spLocks noGrp="1"/>
          </p:cNvSpPr>
          <p:nvPr>
            <p:ph type="pic" sz="quarter" idx="15"/>
          </p:nvPr>
        </p:nvSpPr>
        <p:spPr>
          <a:xfrm>
            <a:off x="6051549" y="4051300"/>
            <a:ext cx="2686049" cy="1986086"/>
          </a:xfrm>
          <a:effectLst>
            <a:outerShdw blurRad="63500" dist="38100" dir="5400000" algn="tl" rotWithShape="0">
              <a:schemeClr val="bg1">
                <a:lumMod val="50000"/>
                <a:alpha val="43000"/>
              </a:schemeClr>
            </a:outerShdw>
          </a:effectLst>
        </p:spPr>
        <p:txBody>
          <a:bodyPr/>
          <a:lstStyle/>
          <a:p>
            <a:r>
              <a:rPr lang="en-US" dirty="0"/>
              <a:t>Drag picture to placeholder or click icon to add</a:t>
            </a:r>
          </a:p>
        </p:txBody>
      </p:sp>
    </p:spTree>
    <p:extLst>
      <p:ext uri="{BB962C8B-B14F-4D97-AF65-F5344CB8AC3E}">
        <p14:creationId xmlns:p14="http://schemas.microsoft.com/office/powerpoint/2010/main" val="3547881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374650" y="1210718"/>
            <a:ext cx="3977217" cy="477521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3"/>
          <p:cNvSpPr>
            <a:spLocks noGrp="1"/>
          </p:cNvSpPr>
          <p:nvPr>
            <p:ph sz="quarter" idx="11"/>
          </p:nvPr>
        </p:nvSpPr>
        <p:spPr>
          <a:xfrm>
            <a:off x="4627032" y="1210718"/>
            <a:ext cx="3977217" cy="47752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314713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Image_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374650" y="1297280"/>
            <a:ext cx="8362950" cy="4786020"/>
          </a:xfrm>
          <a:effectLst>
            <a:outerShdw blurRad="63500" dist="38100" dir="5400000" algn="tl" rotWithShape="0">
              <a:schemeClr val="bg1">
                <a:lumMod val="50000"/>
                <a:alpha val="43000"/>
              </a:schemeClr>
            </a:outerShdw>
          </a:effectLst>
        </p:spPr>
        <p:txBody>
          <a:bodyPr/>
          <a:lstStyle/>
          <a:p>
            <a:r>
              <a:rPr lang="en-US" dirty="0"/>
              <a:t>Drag picture to placeholder or click icon to add</a:t>
            </a:r>
          </a:p>
        </p:txBody>
      </p:sp>
      <p:sp>
        <p:nvSpPr>
          <p:cNvPr id="11" name="Title 1"/>
          <p:cNvSpPr>
            <a:spLocks noGrp="1"/>
          </p:cNvSpPr>
          <p:nvPr>
            <p:ph type="title"/>
          </p:nvPr>
        </p:nvSpPr>
        <p:spPr>
          <a:xfrm>
            <a:off x="374648" y="155227"/>
            <a:ext cx="8362951" cy="729535"/>
          </a:xfrm>
        </p:spPr>
        <p:txBody>
          <a:bodyPr/>
          <a:lstStyle/>
          <a:p>
            <a:r>
              <a:rPr lang="en-US" dirty="0"/>
              <a:t>Click to edit Master title style</a:t>
            </a:r>
          </a:p>
        </p:txBody>
      </p:sp>
    </p:spTree>
    <p:extLst>
      <p:ext uri="{BB962C8B-B14F-4D97-AF65-F5344CB8AC3E}">
        <p14:creationId xmlns:p14="http://schemas.microsoft.com/office/powerpoint/2010/main" val="36337155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_3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4648" y="318633"/>
            <a:ext cx="8394278" cy="1098916"/>
          </a:xfrm>
        </p:spPr>
        <p:txBody>
          <a:bodyPr/>
          <a:lstStyle/>
          <a:p>
            <a:r>
              <a:rPr lang="en-US" dirty="0"/>
              <a:t>Click to edit Master title style</a:t>
            </a:r>
          </a:p>
        </p:txBody>
      </p:sp>
      <p:sp>
        <p:nvSpPr>
          <p:cNvPr id="3" name="Content Placeholder 2"/>
          <p:cNvSpPr>
            <a:spLocks noGrp="1"/>
          </p:cNvSpPr>
          <p:nvPr>
            <p:ph idx="1"/>
          </p:nvPr>
        </p:nvSpPr>
        <p:spPr>
          <a:xfrm>
            <a:off x="374648" y="1511001"/>
            <a:ext cx="2584450" cy="4619468"/>
          </a:xfrm>
        </p:spPr>
        <p:txBody>
          <a:bodyPr/>
          <a:lstStyle>
            <a:lvl1pPr>
              <a:defRPr/>
            </a:lvl1pPr>
            <a:lvl2pPr>
              <a:defRPr/>
            </a:lvl2pPr>
            <a:lvl3pPr marL="228600" marR="0" indent="-228600" algn="l" defTabSz="914400" rtl="0" eaLnBrk="1" fontAlgn="auto" latinLnBrk="0" hangingPunct="1">
              <a:lnSpc>
                <a:spcPct val="90000"/>
              </a:lnSpc>
              <a:spcBef>
                <a:spcPts val="500"/>
              </a:spcBef>
              <a:spcAft>
                <a:spcPts val="0"/>
              </a:spcAft>
              <a:buClrTx/>
              <a:buSzPct val="60000"/>
              <a:buFontTx/>
              <a:buBlip>
                <a:blip r:embed="rId2"/>
              </a:buBlip>
              <a:tabLst/>
              <a:defRPr sz="1600"/>
            </a:lvl3pPr>
            <a:lvl5pPr marL="457200" indent="0">
              <a:buNone/>
              <a:defRPr/>
            </a:lvl5pPr>
          </a:lstStyle>
          <a:p>
            <a:pPr lvl="0"/>
            <a:r>
              <a:rPr lang="en-US" dirty="0"/>
              <a:t>Click to edit Master text styles</a:t>
            </a:r>
          </a:p>
          <a:p>
            <a:pPr lvl="1"/>
            <a:r>
              <a:rPr lang="en-US" dirty="0"/>
              <a:t>Second level</a:t>
            </a:r>
          </a:p>
          <a:p>
            <a:pPr lvl="2"/>
            <a:r>
              <a:rPr lang="en-US" dirty="0"/>
              <a:t>Third level</a:t>
            </a:r>
          </a:p>
          <a:p>
            <a:pPr marL="0" marR="0" lvl="2" indent="-228600" algn="l" defTabSz="914400" rtl="0" eaLnBrk="1" fontAlgn="auto" latinLnBrk="0" hangingPunct="1">
              <a:lnSpc>
                <a:spcPct val="90000"/>
              </a:lnSpc>
              <a:spcBef>
                <a:spcPts val="500"/>
              </a:spcBef>
              <a:spcAft>
                <a:spcPts val="0"/>
              </a:spcAft>
              <a:buClrTx/>
              <a:buSzPct val="60000"/>
              <a:buFontTx/>
              <a:buBlip>
                <a:blip r:embed="rId2"/>
              </a:buBlip>
              <a:tabLst/>
              <a:defRPr/>
            </a:pPr>
            <a:r>
              <a:rPr lang="en-US" dirty="0"/>
              <a:t>Third level</a:t>
            </a:r>
          </a:p>
          <a:p>
            <a:pPr marL="0" marR="0" lvl="2" indent="-228600" algn="l" defTabSz="914400" rtl="0" eaLnBrk="1" fontAlgn="auto" latinLnBrk="0" hangingPunct="1">
              <a:lnSpc>
                <a:spcPct val="90000"/>
              </a:lnSpc>
              <a:spcBef>
                <a:spcPts val="500"/>
              </a:spcBef>
              <a:spcAft>
                <a:spcPts val="0"/>
              </a:spcAft>
              <a:buClrTx/>
              <a:buSzPct val="60000"/>
              <a:buFontTx/>
              <a:buBlip>
                <a:blip r:embed="rId2"/>
              </a:buBlip>
              <a:tabLst/>
              <a:defRPr/>
            </a:pPr>
            <a:r>
              <a:rPr lang="en-US" dirty="0"/>
              <a:t>Third level</a:t>
            </a:r>
          </a:p>
        </p:txBody>
      </p:sp>
      <p:sp>
        <p:nvSpPr>
          <p:cNvPr id="7" name="Content Placeholder 2">
            <a:extLst>
              <a:ext uri="{FF2B5EF4-FFF2-40B4-BE49-F238E27FC236}">
                <a16:creationId xmlns:a16="http://schemas.microsoft.com/office/drawing/2014/main" id="{CA508686-8DFD-3940-9A05-BCB18956CFB5}"/>
              </a:ext>
            </a:extLst>
          </p:cNvPr>
          <p:cNvSpPr>
            <a:spLocks noGrp="1"/>
          </p:cNvSpPr>
          <p:nvPr>
            <p:ph idx="10"/>
          </p:nvPr>
        </p:nvSpPr>
        <p:spPr>
          <a:xfrm>
            <a:off x="6184476" y="1511001"/>
            <a:ext cx="2584450" cy="4619468"/>
          </a:xfrm>
        </p:spPr>
        <p:txBody>
          <a:bodyPr/>
          <a:lstStyle>
            <a:lvl1pPr>
              <a:defRPr/>
            </a:lvl1pPr>
            <a:lvl2pPr>
              <a:defRPr/>
            </a:lvl2pPr>
            <a:lvl3pPr marL="228600" marR="0" indent="-228600" algn="l" defTabSz="914400" rtl="0" eaLnBrk="1" fontAlgn="auto" latinLnBrk="0" hangingPunct="1">
              <a:lnSpc>
                <a:spcPct val="90000"/>
              </a:lnSpc>
              <a:spcBef>
                <a:spcPts val="500"/>
              </a:spcBef>
              <a:spcAft>
                <a:spcPts val="0"/>
              </a:spcAft>
              <a:buClrTx/>
              <a:buSzPct val="60000"/>
              <a:buFontTx/>
              <a:buBlip>
                <a:blip r:embed="rId2"/>
              </a:buBlip>
              <a:tabLst/>
              <a:defRPr sz="1600"/>
            </a:lvl3pPr>
            <a:lvl5pPr marL="457200" indent="0">
              <a:buNone/>
              <a:defRPr/>
            </a:lvl5pPr>
          </a:lstStyle>
          <a:p>
            <a:pPr lvl="0"/>
            <a:r>
              <a:rPr lang="en-US" dirty="0"/>
              <a:t>Click to edit Master text styles</a:t>
            </a:r>
          </a:p>
          <a:p>
            <a:pPr lvl="1"/>
            <a:r>
              <a:rPr lang="en-US" dirty="0"/>
              <a:t>Second level</a:t>
            </a:r>
          </a:p>
          <a:p>
            <a:pPr lvl="2"/>
            <a:r>
              <a:rPr lang="en-US" dirty="0"/>
              <a:t>Third level</a:t>
            </a:r>
          </a:p>
          <a:p>
            <a:pPr marL="0" marR="0" lvl="2" indent="-228600" algn="l" defTabSz="914400" rtl="0" eaLnBrk="1" fontAlgn="auto" latinLnBrk="0" hangingPunct="1">
              <a:lnSpc>
                <a:spcPct val="90000"/>
              </a:lnSpc>
              <a:spcBef>
                <a:spcPts val="500"/>
              </a:spcBef>
              <a:spcAft>
                <a:spcPts val="0"/>
              </a:spcAft>
              <a:buClrTx/>
              <a:buSzPct val="60000"/>
              <a:buFontTx/>
              <a:buBlip>
                <a:blip r:embed="rId2"/>
              </a:buBlip>
              <a:tabLst/>
              <a:defRPr/>
            </a:pPr>
            <a:r>
              <a:rPr lang="en-US" dirty="0"/>
              <a:t>Third level</a:t>
            </a:r>
          </a:p>
          <a:p>
            <a:pPr marL="0" marR="0" lvl="2" indent="-228600" algn="l" defTabSz="914400" rtl="0" eaLnBrk="1" fontAlgn="auto" latinLnBrk="0" hangingPunct="1">
              <a:lnSpc>
                <a:spcPct val="90000"/>
              </a:lnSpc>
              <a:spcBef>
                <a:spcPts val="500"/>
              </a:spcBef>
              <a:spcAft>
                <a:spcPts val="0"/>
              </a:spcAft>
              <a:buClrTx/>
              <a:buSzPct val="60000"/>
              <a:buFontTx/>
              <a:buBlip>
                <a:blip r:embed="rId2"/>
              </a:buBlip>
              <a:tabLst/>
              <a:defRPr/>
            </a:pPr>
            <a:r>
              <a:rPr lang="en-US" dirty="0"/>
              <a:t>Third level</a:t>
            </a:r>
          </a:p>
        </p:txBody>
      </p:sp>
      <p:sp>
        <p:nvSpPr>
          <p:cNvPr id="8" name="Content Placeholder 2">
            <a:extLst>
              <a:ext uri="{FF2B5EF4-FFF2-40B4-BE49-F238E27FC236}">
                <a16:creationId xmlns:a16="http://schemas.microsoft.com/office/drawing/2014/main" id="{F3027FEC-5F81-8844-B978-E4E825ACDECE}"/>
              </a:ext>
            </a:extLst>
          </p:cNvPr>
          <p:cNvSpPr>
            <a:spLocks noGrp="1"/>
          </p:cNvSpPr>
          <p:nvPr>
            <p:ph idx="11"/>
          </p:nvPr>
        </p:nvSpPr>
        <p:spPr>
          <a:xfrm>
            <a:off x="3279562" y="1511001"/>
            <a:ext cx="2584450" cy="4619468"/>
          </a:xfrm>
        </p:spPr>
        <p:txBody>
          <a:bodyPr/>
          <a:lstStyle>
            <a:lvl1pPr>
              <a:defRPr/>
            </a:lvl1pPr>
            <a:lvl2pPr>
              <a:defRPr/>
            </a:lvl2pPr>
            <a:lvl3pPr marL="228600" marR="0" indent="-228600" algn="l" defTabSz="914400" rtl="0" eaLnBrk="1" fontAlgn="auto" latinLnBrk="0" hangingPunct="1">
              <a:lnSpc>
                <a:spcPct val="90000"/>
              </a:lnSpc>
              <a:spcBef>
                <a:spcPts val="500"/>
              </a:spcBef>
              <a:spcAft>
                <a:spcPts val="0"/>
              </a:spcAft>
              <a:buClrTx/>
              <a:buSzPct val="60000"/>
              <a:buFontTx/>
              <a:buBlip>
                <a:blip r:embed="rId2"/>
              </a:buBlip>
              <a:tabLst/>
              <a:defRPr sz="1600"/>
            </a:lvl3pPr>
            <a:lvl5pPr marL="457200" indent="0">
              <a:buNone/>
              <a:defRPr/>
            </a:lvl5pPr>
          </a:lstStyle>
          <a:p>
            <a:pPr lvl="0"/>
            <a:r>
              <a:rPr lang="en-US" dirty="0"/>
              <a:t>Click to edit Master text styles</a:t>
            </a:r>
          </a:p>
          <a:p>
            <a:pPr lvl="1"/>
            <a:r>
              <a:rPr lang="en-US" dirty="0"/>
              <a:t>Second level</a:t>
            </a:r>
          </a:p>
          <a:p>
            <a:pPr lvl="2"/>
            <a:r>
              <a:rPr lang="en-US" dirty="0"/>
              <a:t>Third level</a:t>
            </a:r>
          </a:p>
          <a:p>
            <a:pPr marL="0" marR="0" lvl="2" indent="-228600" algn="l" defTabSz="914400" rtl="0" eaLnBrk="1" fontAlgn="auto" latinLnBrk="0" hangingPunct="1">
              <a:lnSpc>
                <a:spcPct val="90000"/>
              </a:lnSpc>
              <a:spcBef>
                <a:spcPts val="500"/>
              </a:spcBef>
              <a:spcAft>
                <a:spcPts val="0"/>
              </a:spcAft>
              <a:buClrTx/>
              <a:buSzPct val="60000"/>
              <a:buFontTx/>
              <a:buBlip>
                <a:blip r:embed="rId2"/>
              </a:buBlip>
              <a:tabLst/>
              <a:defRPr/>
            </a:pPr>
            <a:r>
              <a:rPr lang="en-US" dirty="0"/>
              <a:t>Third level</a:t>
            </a:r>
          </a:p>
          <a:p>
            <a:pPr marL="0" marR="0" lvl="2" indent="-228600" algn="l" defTabSz="914400" rtl="0" eaLnBrk="1" fontAlgn="auto" latinLnBrk="0" hangingPunct="1">
              <a:lnSpc>
                <a:spcPct val="90000"/>
              </a:lnSpc>
              <a:spcBef>
                <a:spcPts val="500"/>
              </a:spcBef>
              <a:spcAft>
                <a:spcPts val="0"/>
              </a:spcAft>
              <a:buClrTx/>
              <a:buSzPct val="60000"/>
              <a:buFontTx/>
              <a:buBlip>
                <a:blip r:embed="rId2"/>
              </a:buBlip>
              <a:tabLst/>
              <a:defRPr/>
            </a:pPr>
            <a:r>
              <a:rPr lang="en-US" dirty="0"/>
              <a:t>Third level</a:t>
            </a:r>
          </a:p>
        </p:txBody>
      </p:sp>
    </p:spTree>
    <p:extLst>
      <p:ext uri="{BB962C8B-B14F-4D97-AF65-F5344CB8AC3E}">
        <p14:creationId xmlns:p14="http://schemas.microsoft.com/office/powerpoint/2010/main" val="33893465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4648" y="318633"/>
            <a:ext cx="8394278" cy="734915"/>
          </a:xfrm>
        </p:spPr>
        <p:txBody>
          <a:bodyPr/>
          <a:lstStyle/>
          <a:p>
            <a:r>
              <a:rPr lang="en-US" dirty="0"/>
              <a:t>Click to edit Master title style</a:t>
            </a:r>
          </a:p>
        </p:txBody>
      </p:sp>
      <p:sp>
        <p:nvSpPr>
          <p:cNvPr id="3" name="Content Placeholder 2"/>
          <p:cNvSpPr>
            <a:spLocks noGrp="1"/>
          </p:cNvSpPr>
          <p:nvPr>
            <p:ph idx="1"/>
          </p:nvPr>
        </p:nvSpPr>
        <p:spPr>
          <a:xfrm>
            <a:off x="374648" y="1321904"/>
            <a:ext cx="8394278" cy="480856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858398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_4 Speake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13860" y="1557495"/>
            <a:ext cx="2600990" cy="2172217"/>
          </a:xfrm>
        </p:spPr>
        <p:txBody>
          <a:bodyPr/>
          <a:lstStyle>
            <a:lvl1pPr>
              <a:defRPr sz="2200" b="1" i="0">
                <a:solidFill>
                  <a:srgbClr val="001C54"/>
                </a:solidFill>
                <a:latin typeface="Calibri" panose="020F0502020204030204" pitchFamily="34" charset="0"/>
                <a:cs typeface="Calibri" panose="020F0502020204030204" pitchFamily="34" charset="0"/>
              </a:defRPr>
            </a:lvl1pPr>
            <a:lvl2pPr>
              <a:spcBef>
                <a:spcPts val="300"/>
              </a:spcBef>
              <a:defRPr sz="1600"/>
            </a:lvl2pPr>
            <a:lvl3pPr marL="0" indent="0">
              <a:spcBef>
                <a:spcPts val="300"/>
              </a:spcBef>
              <a:buFontTx/>
              <a:buNone/>
              <a:defRPr sz="1600">
                <a:latin typeface="+mj-lt"/>
              </a:defRPr>
            </a:lvl3pPr>
            <a:lvl4pPr marL="0" indent="0">
              <a:spcBef>
                <a:spcPts val="300"/>
              </a:spcBef>
              <a:buFontTx/>
              <a:buNone/>
              <a:defRPr i="1"/>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Picture Placeholder 3">
            <a:extLst>
              <a:ext uri="{FF2B5EF4-FFF2-40B4-BE49-F238E27FC236}">
                <a16:creationId xmlns:a16="http://schemas.microsoft.com/office/drawing/2014/main" id="{CDB438F1-133D-EB40-B8A8-2F93D74D32A5}"/>
              </a:ext>
            </a:extLst>
          </p:cNvPr>
          <p:cNvSpPr>
            <a:spLocks noGrp="1"/>
          </p:cNvSpPr>
          <p:nvPr>
            <p:ph type="pic" sz="quarter" idx="17"/>
          </p:nvPr>
        </p:nvSpPr>
        <p:spPr>
          <a:xfrm>
            <a:off x="374648" y="1557495"/>
            <a:ext cx="1371600" cy="1371600"/>
          </a:xfrm>
          <a:prstGeom prst="rect">
            <a:avLst/>
          </a:prstGeom>
          <a:solidFill>
            <a:schemeClr val="bg1"/>
          </a:solidFill>
          <a:effectLst/>
        </p:spPr>
        <p:txBody>
          <a:bodyPr/>
          <a:lstStyle/>
          <a:p>
            <a:endParaRPr lang="en-US" dirty="0"/>
          </a:p>
        </p:txBody>
      </p:sp>
      <p:sp>
        <p:nvSpPr>
          <p:cNvPr id="15" name="Content Placeholder 2">
            <a:extLst>
              <a:ext uri="{FF2B5EF4-FFF2-40B4-BE49-F238E27FC236}">
                <a16:creationId xmlns:a16="http://schemas.microsoft.com/office/drawing/2014/main" id="{F0976EFC-58EF-8441-8233-FF23AC0D9DDE}"/>
              </a:ext>
            </a:extLst>
          </p:cNvPr>
          <p:cNvSpPr>
            <a:spLocks noGrp="1"/>
          </p:cNvSpPr>
          <p:nvPr>
            <p:ph sz="half" idx="24"/>
          </p:nvPr>
        </p:nvSpPr>
        <p:spPr>
          <a:xfrm>
            <a:off x="6167936" y="1557495"/>
            <a:ext cx="2600990" cy="2172217"/>
          </a:xfrm>
        </p:spPr>
        <p:txBody>
          <a:bodyPr/>
          <a:lstStyle>
            <a:lvl1pPr>
              <a:defRPr sz="2200">
                <a:solidFill>
                  <a:srgbClr val="001C54"/>
                </a:solidFill>
              </a:defRPr>
            </a:lvl1pPr>
            <a:lvl2pPr>
              <a:spcBef>
                <a:spcPts val="300"/>
              </a:spcBef>
              <a:defRPr sz="1600"/>
            </a:lvl2pPr>
            <a:lvl3pPr marL="0" indent="0">
              <a:spcBef>
                <a:spcPts val="300"/>
              </a:spcBef>
              <a:buFontTx/>
              <a:buNone/>
              <a:defRPr sz="1600">
                <a:latin typeface="+mj-lt"/>
              </a:defRPr>
            </a:lvl3pPr>
            <a:lvl4pPr marL="0" indent="0">
              <a:spcBef>
                <a:spcPts val="300"/>
              </a:spcBef>
              <a:buFontTx/>
              <a:buNone/>
              <a:defRPr i="1"/>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6" name="Picture Placeholder 3">
            <a:extLst>
              <a:ext uri="{FF2B5EF4-FFF2-40B4-BE49-F238E27FC236}">
                <a16:creationId xmlns:a16="http://schemas.microsoft.com/office/drawing/2014/main" id="{F5D73899-7589-FF4D-BEBD-F2909C9ADDAE}"/>
              </a:ext>
            </a:extLst>
          </p:cNvPr>
          <p:cNvSpPr>
            <a:spLocks noGrp="1"/>
          </p:cNvSpPr>
          <p:nvPr>
            <p:ph type="pic" sz="quarter" idx="25"/>
          </p:nvPr>
        </p:nvSpPr>
        <p:spPr>
          <a:xfrm>
            <a:off x="4628724" y="1557495"/>
            <a:ext cx="1371600" cy="1371600"/>
          </a:xfrm>
          <a:prstGeom prst="rect">
            <a:avLst/>
          </a:prstGeom>
          <a:solidFill>
            <a:schemeClr val="bg1"/>
          </a:solidFill>
          <a:effectLst/>
        </p:spPr>
        <p:txBody>
          <a:bodyPr/>
          <a:lstStyle/>
          <a:p>
            <a:endParaRPr lang="en-US" dirty="0"/>
          </a:p>
        </p:txBody>
      </p:sp>
      <p:sp>
        <p:nvSpPr>
          <p:cNvPr id="17" name="Content Placeholder 2">
            <a:extLst>
              <a:ext uri="{FF2B5EF4-FFF2-40B4-BE49-F238E27FC236}">
                <a16:creationId xmlns:a16="http://schemas.microsoft.com/office/drawing/2014/main" id="{B265D257-FBA7-DB49-81E1-A81E9271BEA9}"/>
              </a:ext>
            </a:extLst>
          </p:cNvPr>
          <p:cNvSpPr>
            <a:spLocks noGrp="1"/>
          </p:cNvSpPr>
          <p:nvPr>
            <p:ph sz="half" idx="26"/>
          </p:nvPr>
        </p:nvSpPr>
        <p:spPr>
          <a:xfrm>
            <a:off x="1913860" y="3997842"/>
            <a:ext cx="2600990" cy="2172217"/>
          </a:xfrm>
        </p:spPr>
        <p:txBody>
          <a:bodyPr/>
          <a:lstStyle>
            <a:lvl1pPr>
              <a:defRPr sz="2200">
                <a:solidFill>
                  <a:srgbClr val="001C54"/>
                </a:solidFill>
              </a:defRPr>
            </a:lvl1pPr>
            <a:lvl2pPr>
              <a:spcBef>
                <a:spcPts val="300"/>
              </a:spcBef>
              <a:defRPr sz="1600"/>
            </a:lvl2pPr>
            <a:lvl3pPr marL="0" indent="0">
              <a:spcBef>
                <a:spcPts val="300"/>
              </a:spcBef>
              <a:buFontTx/>
              <a:buNone/>
              <a:defRPr sz="1600">
                <a:latin typeface="+mj-lt"/>
              </a:defRPr>
            </a:lvl3pPr>
            <a:lvl4pPr marL="0" indent="0">
              <a:spcBef>
                <a:spcPts val="300"/>
              </a:spcBef>
              <a:buFontTx/>
              <a:buNone/>
              <a:defRPr i="1"/>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8" name="Picture Placeholder 3">
            <a:extLst>
              <a:ext uri="{FF2B5EF4-FFF2-40B4-BE49-F238E27FC236}">
                <a16:creationId xmlns:a16="http://schemas.microsoft.com/office/drawing/2014/main" id="{EDBB415F-1271-8E40-9CE5-ECD76DF33E1D}"/>
              </a:ext>
            </a:extLst>
          </p:cNvPr>
          <p:cNvSpPr>
            <a:spLocks noGrp="1"/>
          </p:cNvSpPr>
          <p:nvPr>
            <p:ph type="pic" sz="quarter" idx="27"/>
          </p:nvPr>
        </p:nvSpPr>
        <p:spPr>
          <a:xfrm>
            <a:off x="374648" y="3997842"/>
            <a:ext cx="1371600" cy="1371600"/>
          </a:xfrm>
          <a:prstGeom prst="rect">
            <a:avLst/>
          </a:prstGeom>
          <a:solidFill>
            <a:schemeClr val="bg1"/>
          </a:solidFill>
          <a:effectLst/>
        </p:spPr>
        <p:txBody>
          <a:bodyPr/>
          <a:lstStyle/>
          <a:p>
            <a:endParaRPr lang="en-US" dirty="0"/>
          </a:p>
        </p:txBody>
      </p:sp>
      <p:sp>
        <p:nvSpPr>
          <p:cNvPr id="19" name="Content Placeholder 2">
            <a:extLst>
              <a:ext uri="{FF2B5EF4-FFF2-40B4-BE49-F238E27FC236}">
                <a16:creationId xmlns:a16="http://schemas.microsoft.com/office/drawing/2014/main" id="{2EA6CA40-4A54-AC42-BAF3-B2D60F4AC134}"/>
              </a:ext>
            </a:extLst>
          </p:cNvPr>
          <p:cNvSpPr>
            <a:spLocks noGrp="1"/>
          </p:cNvSpPr>
          <p:nvPr>
            <p:ph sz="half" idx="28"/>
          </p:nvPr>
        </p:nvSpPr>
        <p:spPr>
          <a:xfrm>
            <a:off x="6167936" y="3997842"/>
            <a:ext cx="2600990" cy="2172217"/>
          </a:xfrm>
        </p:spPr>
        <p:txBody>
          <a:bodyPr/>
          <a:lstStyle>
            <a:lvl1pPr>
              <a:defRPr sz="2200">
                <a:solidFill>
                  <a:srgbClr val="001C54"/>
                </a:solidFill>
              </a:defRPr>
            </a:lvl1pPr>
            <a:lvl2pPr>
              <a:spcBef>
                <a:spcPts val="300"/>
              </a:spcBef>
              <a:defRPr sz="1600"/>
            </a:lvl2pPr>
            <a:lvl3pPr marL="0" indent="0">
              <a:spcBef>
                <a:spcPts val="300"/>
              </a:spcBef>
              <a:buFontTx/>
              <a:buNone/>
              <a:defRPr sz="1600">
                <a:latin typeface="+mj-lt"/>
              </a:defRPr>
            </a:lvl3pPr>
            <a:lvl4pPr marL="0" indent="0">
              <a:spcBef>
                <a:spcPts val="300"/>
              </a:spcBef>
              <a:buFontTx/>
              <a:buNone/>
              <a:defRPr i="1"/>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0" name="Picture Placeholder 3">
            <a:extLst>
              <a:ext uri="{FF2B5EF4-FFF2-40B4-BE49-F238E27FC236}">
                <a16:creationId xmlns:a16="http://schemas.microsoft.com/office/drawing/2014/main" id="{3B5FBFBB-15B5-C345-9A72-9A4E4B19FC46}"/>
              </a:ext>
            </a:extLst>
          </p:cNvPr>
          <p:cNvSpPr>
            <a:spLocks noGrp="1"/>
          </p:cNvSpPr>
          <p:nvPr>
            <p:ph type="pic" sz="quarter" idx="29"/>
          </p:nvPr>
        </p:nvSpPr>
        <p:spPr>
          <a:xfrm>
            <a:off x="4628724" y="3997842"/>
            <a:ext cx="1371600" cy="1371600"/>
          </a:xfrm>
          <a:prstGeom prst="rect">
            <a:avLst/>
          </a:prstGeom>
          <a:solidFill>
            <a:schemeClr val="bg1"/>
          </a:solidFill>
          <a:effectLst/>
        </p:spPr>
        <p:txBody>
          <a:bodyPr/>
          <a:lstStyle/>
          <a:p>
            <a:endParaRPr lang="en-US" dirty="0"/>
          </a:p>
        </p:txBody>
      </p:sp>
    </p:spTree>
    <p:extLst>
      <p:ext uri="{BB962C8B-B14F-4D97-AF65-F5344CB8AC3E}">
        <p14:creationId xmlns:p14="http://schemas.microsoft.com/office/powerpoint/2010/main" val="32884599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4648" y="318633"/>
            <a:ext cx="8394278" cy="734915"/>
          </a:xfrm>
        </p:spPr>
        <p:txBody>
          <a:bodyPr/>
          <a:lstStyle/>
          <a:p>
            <a:r>
              <a:rPr lang="en-US" dirty="0"/>
              <a:t>Click to edit Master title style</a:t>
            </a:r>
          </a:p>
        </p:txBody>
      </p:sp>
      <p:sp>
        <p:nvSpPr>
          <p:cNvPr id="3" name="Content Placeholder 2"/>
          <p:cNvSpPr>
            <a:spLocks noGrp="1"/>
          </p:cNvSpPr>
          <p:nvPr>
            <p:ph idx="1"/>
          </p:nvPr>
        </p:nvSpPr>
        <p:spPr>
          <a:xfrm>
            <a:off x="374648" y="1321904"/>
            <a:ext cx="8394278" cy="480856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540089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_Content_Photo">
    <p:spTree>
      <p:nvGrpSpPr>
        <p:cNvPr id="1" name=""/>
        <p:cNvGrpSpPr/>
        <p:nvPr/>
      </p:nvGrpSpPr>
      <p:grpSpPr>
        <a:xfrm>
          <a:off x="0" y="0"/>
          <a:ext cx="0" cy="0"/>
          <a:chOff x="0" y="0"/>
          <a:chExt cx="0" cy="0"/>
        </a:xfrm>
      </p:grpSpPr>
      <p:sp>
        <p:nvSpPr>
          <p:cNvPr id="2" name="Title 1"/>
          <p:cNvSpPr>
            <a:spLocks noGrp="1"/>
          </p:cNvSpPr>
          <p:nvPr>
            <p:ph type="title"/>
          </p:nvPr>
        </p:nvSpPr>
        <p:spPr>
          <a:xfrm>
            <a:off x="374648" y="318633"/>
            <a:ext cx="8394278" cy="715037"/>
          </a:xfrm>
        </p:spPr>
        <p:txBody>
          <a:bodyPr/>
          <a:lstStyle/>
          <a:p>
            <a:r>
              <a:rPr lang="en-US" dirty="0"/>
              <a:t>Click to edit Master title style</a:t>
            </a:r>
          </a:p>
        </p:txBody>
      </p:sp>
      <p:sp>
        <p:nvSpPr>
          <p:cNvPr id="3" name="Content Placeholder 2"/>
          <p:cNvSpPr>
            <a:spLocks noGrp="1"/>
          </p:cNvSpPr>
          <p:nvPr>
            <p:ph idx="1"/>
          </p:nvPr>
        </p:nvSpPr>
        <p:spPr>
          <a:xfrm>
            <a:off x="374648" y="1321904"/>
            <a:ext cx="4755291" cy="480856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3">
            <a:extLst>
              <a:ext uri="{FF2B5EF4-FFF2-40B4-BE49-F238E27FC236}">
                <a16:creationId xmlns:a16="http://schemas.microsoft.com/office/drawing/2014/main" id="{04CFE746-E03D-134B-BCD1-6926066F90D6}"/>
              </a:ext>
            </a:extLst>
          </p:cNvPr>
          <p:cNvSpPr>
            <a:spLocks noGrp="1"/>
          </p:cNvSpPr>
          <p:nvPr>
            <p:ph type="pic" sz="quarter" idx="17"/>
          </p:nvPr>
        </p:nvSpPr>
        <p:spPr>
          <a:xfrm>
            <a:off x="5331417" y="1321904"/>
            <a:ext cx="3437510" cy="3112045"/>
          </a:xfrm>
          <a:prstGeom prst="rect">
            <a:avLst/>
          </a:prstGeom>
          <a:solidFill>
            <a:schemeClr val="bg1"/>
          </a:solidFill>
          <a:effectLst/>
        </p:spPr>
        <p:txBody>
          <a:bodyPr/>
          <a:lstStyle/>
          <a:p>
            <a:endParaRPr lang="en-US" dirty="0"/>
          </a:p>
        </p:txBody>
      </p:sp>
    </p:spTree>
    <p:extLst>
      <p:ext uri="{BB962C8B-B14F-4D97-AF65-F5344CB8AC3E}">
        <p14:creationId xmlns:p14="http://schemas.microsoft.com/office/powerpoint/2010/main" val="16853681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_2 Column">
    <p:spTree>
      <p:nvGrpSpPr>
        <p:cNvPr id="1" name=""/>
        <p:cNvGrpSpPr/>
        <p:nvPr/>
      </p:nvGrpSpPr>
      <p:grpSpPr>
        <a:xfrm>
          <a:off x="0" y="0"/>
          <a:ext cx="0" cy="0"/>
          <a:chOff x="0" y="0"/>
          <a:chExt cx="0" cy="0"/>
        </a:xfrm>
      </p:grpSpPr>
      <p:sp>
        <p:nvSpPr>
          <p:cNvPr id="2" name="Title 1"/>
          <p:cNvSpPr>
            <a:spLocks noGrp="1"/>
          </p:cNvSpPr>
          <p:nvPr>
            <p:ph type="title"/>
          </p:nvPr>
        </p:nvSpPr>
        <p:spPr>
          <a:xfrm>
            <a:off x="374648" y="318633"/>
            <a:ext cx="8394278" cy="715037"/>
          </a:xfrm>
        </p:spPr>
        <p:txBody>
          <a:bodyPr/>
          <a:lstStyle/>
          <a:p>
            <a:r>
              <a:rPr lang="en-US" dirty="0"/>
              <a:t>Click to edit Master title style</a:t>
            </a:r>
          </a:p>
        </p:txBody>
      </p:sp>
      <p:sp>
        <p:nvSpPr>
          <p:cNvPr id="3" name="Content Placeholder 2"/>
          <p:cNvSpPr>
            <a:spLocks noGrp="1"/>
          </p:cNvSpPr>
          <p:nvPr>
            <p:ph idx="1"/>
          </p:nvPr>
        </p:nvSpPr>
        <p:spPr>
          <a:xfrm>
            <a:off x="374649" y="1321904"/>
            <a:ext cx="4073366" cy="480856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a:extLst>
              <a:ext uri="{FF2B5EF4-FFF2-40B4-BE49-F238E27FC236}">
                <a16:creationId xmlns:a16="http://schemas.microsoft.com/office/drawing/2014/main" id="{C1B52890-46B1-0C4F-8D90-C2AC5EF4BD1D}"/>
              </a:ext>
            </a:extLst>
          </p:cNvPr>
          <p:cNvSpPr>
            <a:spLocks noGrp="1"/>
          </p:cNvSpPr>
          <p:nvPr>
            <p:ph idx="10"/>
          </p:nvPr>
        </p:nvSpPr>
        <p:spPr>
          <a:xfrm>
            <a:off x="4680168" y="1321904"/>
            <a:ext cx="4073366" cy="480856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803430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_3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4648" y="318633"/>
            <a:ext cx="8394278" cy="705097"/>
          </a:xfrm>
        </p:spPr>
        <p:txBody>
          <a:bodyPr/>
          <a:lstStyle/>
          <a:p>
            <a:r>
              <a:rPr lang="en-US" dirty="0"/>
              <a:t>Click to edit Master title style</a:t>
            </a:r>
          </a:p>
        </p:txBody>
      </p:sp>
      <p:sp>
        <p:nvSpPr>
          <p:cNvPr id="3" name="Content Placeholder 2"/>
          <p:cNvSpPr>
            <a:spLocks noGrp="1"/>
          </p:cNvSpPr>
          <p:nvPr>
            <p:ph idx="1"/>
          </p:nvPr>
        </p:nvSpPr>
        <p:spPr>
          <a:xfrm>
            <a:off x="374648" y="1321904"/>
            <a:ext cx="2584450" cy="4808565"/>
          </a:xfrm>
        </p:spPr>
        <p:txBody>
          <a:bodyPr/>
          <a:lstStyle>
            <a:lvl1pPr>
              <a:defRPr/>
            </a:lvl1pPr>
            <a:lvl2pPr>
              <a:defRPr/>
            </a:lvl2pPr>
            <a:lvl3pPr marL="228600" marR="0" indent="-228600" algn="l" defTabSz="914400" rtl="0" eaLnBrk="1" fontAlgn="auto" latinLnBrk="0" hangingPunct="1">
              <a:lnSpc>
                <a:spcPct val="90000"/>
              </a:lnSpc>
              <a:spcBef>
                <a:spcPts val="500"/>
              </a:spcBef>
              <a:spcAft>
                <a:spcPts val="0"/>
              </a:spcAft>
              <a:buClrTx/>
              <a:buSzPct val="60000"/>
              <a:buFontTx/>
              <a:buBlip>
                <a:blip r:embed="rId2"/>
              </a:buBlip>
              <a:tabLst/>
              <a:defRPr sz="1600"/>
            </a:lvl3pPr>
            <a:lvl5pPr marL="457200" indent="0">
              <a:buNone/>
              <a:defRPr/>
            </a:lvl5pPr>
          </a:lstStyle>
          <a:p>
            <a:pPr lvl="0"/>
            <a:r>
              <a:rPr lang="en-US" dirty="0"/>
              <a:t>Click to edit Master text styles</a:t>
            </a:r>
          </a:p>
          <a:p>
            <a:pPr lvl="1"/>
            <a:r>
              <a:rPr lang="en-US" dirty="0"/>
              <a:t>Second level</a:t>
            </a:r>
          </a:p>
          <a:p>
            <a:pPr lvl="2"/>
            <a:r>
              <a:rPr lang="en-US" dirty="0"/>
              <a:t>Third level</a:t>
            </a:r>
          </a:p>
          <a:p>
            <a:pPr marL="0" marR="0" lvl="2" indent="-228600" algn="l" defTabSz="914400" rtl="0" eaLnBrk="1" fontAlgn="auto" latinLnBrk="0" hangingPunct="1">
              <a:lnSpc>
                <a:spcPct val="90000"/>
              </a:lnSpc>
              <a:spcBef>
                <a:spcPts val="500"/>
              </a:spcBef>
              <a:spcAft>
                <a:spcPts val="0"/>
              </a:spcAft>
              <a:buClrTx/>
              <a:buSzPct val="60000"/>
              <a:buFontTx/>
              <a:buBlip>
                <a:blip r:embed="rId2"/>
              </a:buBlip>
              <a:tabLst/>
              <a:defRPr/>
            </a:pPr>
            <a:r>
              <a:rPr lang="en-US" dirty="0"/>
              <a:t>Third level</a:t>
            </a:r>
          </a:p>
          <a:p>
            <a:pPr marL="0" marR="0" lvl="2" indent="-228600" algn="l" defTabSz="914400" rtl="0" eaLnBrk="1" fontAlgn="auto" latinLnBrk="0" hangingPunct="1">
              <a:lnSpc>
                <a:spcPct val="90000"/>
              </a:lnSpc>
              <a:spcBef>
                <a:spcPts val="500"/>
              </a:spcBef>
              <a:spcAft>
                <a:spcPts val="0"/>
              </a:spcAft>
              <a:buClrTx/>
              <a:buSzPct val="60000"/>
              <a:buFontTx/>
              <a:buBlip>
                <a:blip r:embed="rId2"/>
              </a:buBlip>
              <a:tabLst/>
              <a:defRPr/>
            </a:pPr>
            <a:r>
              <a:rPr lang="en-US" dirty="0"/>
              <a:t>Third level</a:t>
            </a:r>
          </a:p>
        </p:txBody>
      </p:sp>
      <p:sp>
        <p:nvSpPr>
          <p:cNvPr id="7" name="Content Placeholder 2">
            <a:extLst>
              <a:ext uri="{FF2B5EF4-FFF2-40B4-BE49-F238E27FC236}">
                <a16:creationId xmlns:a16="http://schemas.microsoft.com/office/drawing/2014/main" id="{CA508686-8DFD-3940-9A05-BCB18956CFB5}"/>
              </a:ext>
            </a:extLst>
          </p:cNvPr>
          <p:cNvSpPr>
            <a:spLocks noGrp="1"/>
          </p:cNvSpPr>
          <p:nvPr>
            <p:ph idx="10"/>
          </p:nvPr>
        </p:nvSpPr>
        <p:spPr>
          <a:xfrm>
            <a:off x="6184476" y="1321904"/>
            <a:ext cx="2584450" cy="4808565"/>
          </a:xfrm>
        </p:spPr>
        <p:txBody>
          <a:bodyPr/>
          <a:lstStyle>
            <a:lvl1pPr>
              <a:defRPr/>
            </a:lvl1pPr>
            <a:lvl2pPr>
              <a:defRPr/>
            </a:lvl2pPr>
            <a:lvl3pPr marL="228600" marR="0" indent="-228600" algn="l" defTabSz="914400" rtl="0" eaLnBrk="1" fontAlgn="auto" latinLnBrk="0" hangingPunct="1">
              <a:lnSpc>
                <a:spcPct val="90000"/>
              </a:lnSpc>
              <a:spcBef>
                <a:spcPts val="500"/>
              </a:spcBef>
              <a:spcAft>
                <a:spcPts val="0"/>
              </a:spcAft>
              <a:buClrTx/>
              <a:buSzPct val="60000"/>
              <a:buFontTx/>
              <a:buBlip>
                <a:blip r:embed="rId2"/>
              </a:buBlip>
              <a:tabLst/>
              <a:defRPr sz="1600"/>
            </a:lvl3pPr>
            <a:lvl5pPr marL="457200" indent="0">
              <a:buNone/>
              <a:defRPr/>
            </a:lvl5pPr>
          </a:lstStyle>
          <a:p>
            <a:pPr lvl="0"/>
            <a:r>
              <a:rPr lang="en-US" dirty="0"/>
              <a:t>Click to edit Master text styles</a:t>
            </a:r>
          </a:p>
          <a:p>
            <a:pPr lvl="1"/>
            <a:r>
              <a:rPr lang="en-US" dirty="0"/>
              <a:t>Second level</a:t>
            </a:r>
          </a:p>
          <a:p>
            <a:pPr lvl="2"/>
            <a:r>
              <a:rPr lang="en-US" dirty="0"/>
              <a:t>Third level</a:t>
            </a:r>
          </a:p>
          <a:p>
            <a:pPr marL="0" marR="0" lvl="2" indent="-228600" algn="l" defTabSz="914400" rtl="0" eaLnBrk="1" fontAlgn="auto" latinLnBrk="0" hangingPunct="1">
              <a:lnSpc>
                <a:spcPct val="90000"/>
              </a:lnSpc>
              <a:spcBef>
                <a:spcPts val="500"/>
              </a:spcBef>
              <a:spcAft>
                <a:spcPts val="0"/>
              </a:spcAft>
              <a:buClrTx/>
              <a:buSzPct val="60000"/>
              <a:buFontTx/>
              <a:buBlip>
                <a:blip r:embed="rId2"/>
              </a:buBlip>
              <a:tabLst/>
              <a:defRPr/>
            </a:pPr>
            <a:r>
              <a:rPr lang="en-US" dirty="0"/>
              <a:t>Third level</a:t>
            </a:r>
          </a:p>
          <a:p>
            <a:pPr marL="0" marR="0" lvl="2" indent="-228600" algn="l" defTabSz="914400" rtl="0" eaLnBrk="1" fontAlgn="auto" latinLnBrk="0" hangingPunct="1">
              <a:lnSpc>
                <a:spcPct val="90000"/>
              </a:lnSpc>
              <a:spcBef>
                <a:spcPts val="500"/>
              </a:spcBef>
              <a:spcAft>
                <a:spcPts val="0"/>
              </a:spcAft>
              <a:buClrTx/>
              <a:buSzPct val="60000"/>
              <a:buFontTx/>
              <a:buBlip>
                <a:blip r:embed="rId2"/>
              </a:buBlip>
              <a:tabLst/>
              <a:defRPr/>
            </a:pPr>
            <a:r>
              <a:rPr lang="en-US" dirty="0"/>
              <a:t>Third level</a:t>
            </a:r>
          </a:p>
        </p:txBody>
      </p:sp>
      <p:sp>
        <p:nvSpPr>
          <p:cNvPr id="8" name="Content Placeholder 2">
            <a:extLst>
              <a:ext uri="{FF2B5EF4-FFF2-40B4-BE49-F238E27FC236}">
                <a16:creationId xmlns:a16="http://schemas.microsoft.com/office/drawing/2014/main" id="{F3027FEC-5F81-8844-B978-E4E825ACDECE}"/>
              </a:ext>
            </a:extLst>
          </p:cNvPr>
          <p:cNvSpPr>
            <a:spLocks noGrp="1"/>
          </p:cNvSpPr>
          <p:nvPr>
            <p:ph idx="11"/>
          </p:nvPr>
        </p:nvSpPr>
        <p:spPr>
          <a:xfrm>
            <a:off x="3279562" y="1321904"/>
            <a:ext cx="2584450" cy="4808565"/>
          </a:xfrm>
        </p:spPr>
        <p:txBody>
          <a:bodyPr/>
          <a:lstStyle>
            <a:lvl1pPr>
              <a:defRPr/>
            </a:lvl1pPr>
            <a:lvl2pPr>
              <a:defRPr/>
            </a:lvl2pPr>
            <a:lvl3pPr marL="228600" marR="0" indent="-228600" algn="l" defTabSz="914400" rtl="0" eaLnBrk="1" fontAlgn="auto" latinLnBrk="0" hangingPunct="1">
              <a:lnSpc>
                <a:spcPct val="90000"/>
              </a:lnSpc>
              <a:spcBef>
                <a:spcPts val="500"/>
              </a:spcBef>
              <a:spcAft>
                <a:spcPts val="0"/>
              </a:spcAft>
              <a:buClrTx/>
              <a:buSzPct val="60000"/>
              <a:buFontTx/>
              <a:buBlip>
                <a:blip r:embed="rId2"/>
              </a:buBlip>
              <a:tabLst/>
              <a:defRPr sz="1600"/>
            </a:lvl3pPr>
            <a:lvl5pPr marL="457200" indent="0">
              <a:buNone/>
              <a:defRPr/>
            </a:lvl5pPr>
          </a:lstStyle>
          <a:p>
            <a:pPr lvl="0"/>
            <a:r>
              <a:rPr lang="en-US" dirty="0"/>
              <a:t>Click to edit Master text styles</a:t>
            </a:r>
          </a:p>
          <a:p>
            <a:pPr lvl="1"/>
            <a:r>
              <a:rPr lang="en-US" dirty="0"/>
              <a:t>Second level</a:t>
            </a:r>
          </a:p>
          <a:p>
            <a:pPr lvl="2"/>
            <a:r>
              <a:rPr lang="en-US" dirty="0"/>
              <a:t>Third level</a:t>
            </a:r>
          </a:p>
          <a:p>
            <a:pPr marL="0" marR="0" lvl="2" indent="-228600" algn="l" defTabSz="914400" rtl="0" eaLnBrk="1" fontAlgn="auto" latinLnBrk="0" hangingPunct="1">
              <a:lnSpc>
                <a:spcPct val="90000"/>
              </a:lnSpc>
              <a:spcBef>
                <a:spcPts val="500"/>
              </a:spcBef>
              <a:spcAft>
                <a:spcPts val="0"/>
              </a:spcAft>
              <a:buClrTx/>
              <a:buSzPct val="60000"/>
              <a:buFontTx/>
              <a:buBlip>
                <a:blip r:embed="rId2"/>
              </a:buBlip>
              <a:tabLst/>
              <a:defRPr/>
            </a:pPr>
            <a:r>
              <a:rPr lang="en-US" dirty="0"/>
              <a:t>Third level</a:t>
            </a:r>
          </a:p>
          <a:p>
            <a:pPr marL="0" marR="0" lvl="2" indent="-228600" algn="l" defTabSz="914400" rtl="0" eaLnBrk="1" fontAlgn="auto" latinLnBrk="0" hangingPunct="1">
              <a:lnSpc>
                <a:spcPct val="90000"/>
              </a:lnSpc>
              <a:spcBef>
                <a:spcPts val="500"/>
              </a:spcBef>
              <a:spcAft>
                <a:spcPts val="0"/>
              </a:spcAft>
              <a:buClrTx/>
              <a:buSzPct val="60000"/>
              <a:buFontTx/>
              <a:buBlip>
                <a:blip r:embed="rId2"/>
              </a:buBlip>
              <a:tabLst/>
              <a:defRPr/>
            </a:pPr>
            <a:r>
              <a:rPr lang="en-US" dirty="0"/>
              <a:t>Third level</a:t>
            </a:r>
          </a:p>
        </p:txBody>
      </p:sp>
    </p:spTree>
    <p:extLst>
      <p:ext uri="{BB962C8B-B14F-4D97-AF65-F5344CB8AC3E}">
        <p14:creationId xmlns:p14="http://schemas.microsoft.com/office/powerpoint/2010/main" val="2922676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peaker_Photo_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2600960" y="3875775"/>
            <a:ext cx="6167966" cy="2042597"/>
          </a:xfrm>
        </p:spPr>
        <p:txBody>
          <a:bodyPr/>
          <a:lstStyle>
            <a:lvl1pPr algn="r">
              <a:defRPr b="1" i="0">
                <a:solidFill>
                  <a:schemeClr val="accent1"/>
                </a:solidFill>
                <a:latin typeface="Calibri" panose="020F0502020204030204" pitchFamily="34" charset="0"/>
                <a:cs typeface="Calibri" panose="020F0502020204030204" pitchFamily="34" charset="0"/>
              </a:defRPr>
            </a:lvl1pPr>
            <a:lvl2pPr algn="r">
              <a:defRPr/>
            </a:lvl2pPr>
            <a:lvl3pPr algn="r">
              <a:defRPr/>
            </a:lvl3pPr>
            <a:lvl4pPr algn="r">
              <a:defRPr/>
            </a:lvl4pPr>
            <a:lvl5pPr algn="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6">
            <a:extLst>
              <a:ext uri="{FF2B5EF4-FFF2-40B4-BE49-F238E27FC236}">
                <a16:creationId xmlns:a16="http://schemas.microsoft.com/office/drawing/2014/main" id="{434616E5-AA21-B749-A67E-8D445FAED092}"/>
              </a:ext>
            </a:extLst>
          </p:cNvPr>
          <p:cNvSpPr>
            <a:spLocks noGrp="1"/>
          </p:cNvSpPr>
          <p:nvPr>
            <p:ph type="pic" sz="quarter" idx="18"/>
          </p:nvPr>
        </p:nvSpPr>
        <p:spPr>
          <a:xfrm>
            <a:off x="374648" y="3860800"/>
            <a:ext cx="2057400" cy="2057400"/>
          </a:xfrm>
          <a:solidFill>
            <a:schemeClr val="bg1"/>
          </a:solidFill>
          <a:effectLst/>
        </p:spPr>
        <p:txBody>
          <a:bodyPr/>
          <a:lstStyle/>
          <a:p>
            <a:endParaRPr lang="en-US" dirty="0"/>
          </a:p>
        </p:txBody>
      </p:sp>
    </p:spTree>
    <p:extLst>
      <p:ext uri="{BB962C8B-B14F-4D97-AF65-F5344CB8AC3E}">
        <p14:creationId xmlns:p14="http://schemas.microsoft.com/office/powerpoint/2010/main" val="32837680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 Column_Char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41DFF21-4D60-1C4F-B9A8-F59189B8670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4648" y="1970201"/>
            <a:ext cx="2584450" cy="4160267"/>
          </a:xfrm>
          <a:prstGeom prst="rect">
            <a:avLst/>
          </a:prstGeom>
        </p:spPr>
      </p:pic>
      <p:sp>
        <p:nvSpPr>
          <p:cNvPr id="2" name="Title 1"/>
          <p:cNvSpPr>
            <a:spLocks noGrp="1"/>
          </p:cNvSpPr>
          <p:nvPr>
            <p:ph type="title"/>
          </p:nvPr>
        </p:nvSpPr>
        <p:spPr>
          <a:xfrm>
            <a:off x="374648" y="318633"/>
            <a:ext cx="8394278" cy="715037"/>
          </a:xfrm>
        </p:spPr>
        <p:txBody>
          <a:bodyPr/>
          <a:lstStyle/>
          <a:p>
            <a:r>
              <a:rPr lang="en-US" dirty="0"/>
              <a:t>Click to edit Master title style</a:t>
            </a:r>
          </a:p>
        </p:txBody>
      </p:sp>
      <p:sp>
        <p:nvSpPr>
          <p:cNvPr id="3" name="Content Placeholder 2"/>
          <p:cNvSpPr>
            <a:spLocks noGrp="1"/>
          </p:cNvSpPr>
          <p:nvPr>
            <p:ph idx="1"/>
          </p:nvPr>
        </p:nvSpPr>
        <p:spPr>
          <a:xfrm>
            <a:off x="556182" y="2202080"/>
            <a:ext cx="2149312" cy="1917434"/>
          </a:xfrm>
        </p:spPr>
        <p:txBody>
          <a:bodyPr/>
          <a:lstStyle>
            <a:lvl1pPr>
              <a:defRPr sz="1800">
                <a:solidFill>
                  <a:schemeClr val="bg1"/>
                </a:solidFill>
              </a:defRPr>
            </a:lvl1pPr>
            <a:lvl2pPr>
              <a:defRPr/>
            </a:lvl2pPr>
            <a:lvl3pPr marL="228600" marR="0" indent="-228600" algn="l" defTabSz="914400" rtl="0" eaLnBrk="1" fontAlgn="auto" latinLnBrk="0" hangingPunct="1">
              <a:lnSpc>
                <a:spcPct val="90000"/>
              </a:lnSpc>
              <a:spcBef>
                <a:spcPts val="500"/>
              </a:spcBef>
              <a:spcAft>
                <a:spcPts val="0"/>
              </a:spcAft>
              <a:buClrTx/>
              <a:buSzPct val="60000"/>
              <a:buFontTx/>
              <a:buBlip>
                <a:blip r:embed="rId3"/>
              </a:buBlip>
              <a:tabLst/>
              <a:defRPr sz="1600"/>
            </a:lvl3pPr>
            <a:lvl5pPr marL="457200" indent="0">
              <a:buNone/>
              <a:defRPr/>
            </a:lvl5pPr>
          </a:lstStyle>
          <a:p>
            <a:pPr lvl="0"/>
            <a:r>
              <a:rPr lang="en-US" dirty="0"/>
              <a:t>Click to edit Master text styles</a:t>
            </a:r>
          </a:p>
        </p:txBody>
      </p:sp>
      <p:sp>
        <p:nvSpPr>
          <p:cNvPr id="6" name="Content Placeholder 3">
            <a:extLst>
              <a:ext uri="{FF2B5EF4-FFF2-40B4-BE49-F238E27FC236}">
                <a16:creationId xmlns:a16="http://schemas.microsoft.com/office/drawing/2014/main" id="{F1564134-01B5-9743-9035-69F457E1AA74}"/>
              </a:ext>
            </a:extLst>
          </p:cNvPr>
          <p:cNvSpPr>
            <a:spLocks noGrp="1"/>
          </p:cNvSpPr>
          <p:nvPr>
            <p:ph sz="quarter" idx="11" hasCustomPrompt="1"/>
          </p:nvPr>
        </p:nvSpPr>
        <p:spPr>
          <a:xfrm>
            <a:off x="3214540" y="1970201"/>
            <a:ext cx="5554386" cy="4160268"/>
          </a:xfrm>
        </p:spPr>
        <p:txBody>
          <a:bodyPr/>
          <a:lstStyle/>
          <a:p>
            <a:pPr lvl="0"/>
            <a:r>
              <a:rPr lang="en-US" dirty="0"/>
              <a:t>Chart</a:t>
            </a:r>
          </a:p>
        </p:txBody>
      </p:sp>
      <p:sp>
        <p:nvSpPr>
          <p:cNvPr id="11" name="Content Placeholder 2">
            <a:extLst>
              <a:ext uri="{FF2B5EF4-FFF2-40B4-BE49-F238E27FC236}">
                <a16:creationId xmlns:a16="http://schemas.microsoft.com/office/drawing/2014/main" id="{E930B2F4-F036-5040-9137-33703875EED3}"/>
              </a:ext>
            </a:extLst>
          </p:cNvPr>
          <p:cNvSpPr>
            <a:spLocks noGrp="1"/>
          </p:cNvSpPr>
          <p:nvPr>
            <p:ph idx="12"/>
          </p:nvPr>
        </p:nvSpPr>
        <p:spPr>
          <a:xfrm>
            <a:off x="374648" y="1321904"/>
            <a:ext cx="8394278" cy="459200"/>
          </a:xfrm>
        </p:spPr>
        <p:txBody>
          <a:bodyPr/>
          <a:lstStyle>
            <a:lvl1pPr>
              <a:defRPr/>
            </a:lvl1pPr>
            <a:lvl2pPr>
              <a:defRPr/>
            </a:lvl2pPr>
            <a:lvl3pPr marL="228600" marR="0" indent="-228600" algn="l" defTabSz="914400" rtl="0" eaLnBrk="1" fontAlgn="auto" latinLnBrk="0" hangingPunct="1">
              <a:lnSpc>
                <a:spcPct val="90000"/>
              </a:lnSpc>
              <a:spcBef>
                <a:spcPts val="500"/>
              </a:spcBef>
              <a:spcAft>
                <a:spcPts val="0"/>
              </a:spcAft>
              <a:buClrTx/>
              <a:buSzPct val="60000"/>
              <a:buFontTx/>
              <a:buBlip>
                <a:blip r:embed="rId3"/>
              </a:buBlip>
              <a:tabLst/>
              <a:defRPr sz="1600"/>
            </a:lvl3pPr>
            <a:lvl5pPr marL="457200" indent="0">
              <a:buNone/>
              <a:defRPr/>
            </a:lvl5pPr>
          </a:lstStyle>
          <a:p>
            <a:pPr lvl="0"/>
            <a:r>
              <a:rPr lang="en-US" dirty="0"/>
              <a:t>Click to edit Master text styles</a:t>
            </a:r>
          </a:p>
        </p:txBody>
      </p:sp>
    </p:spTree>
    <p:extLst>
      <p:ext uri="{BB962C8B-B14F-4D97-AF65-F5344CB8AC3E}">
        <p14:creationId xmlns:p14="http://schemas.microsoft.com/office/powerpoint/2010/main" val="27600118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_4 Speake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13860" y="1321904"/>
            <a:ext cx="2600990" cy="2172217"/>
          </a:xfrm>
        </p:spPr>
        <p:txBody>
          <a:bodyPr/>
          <a:lstStyle>
            <a:lvl1pPr>
              <a:defRPr sz="2200" b="1" i="0">
                <a:solidFill>
                  <a:srgbClr val="001C54"/>
                </a:solidFill>
                <a:latin typeface="Calibri" panose="020F0502020204030204" pitchFamily="34" charset="0"/>
                <a:cs typeface="Calibri" panose="020F0502020204030204" pitchFamily="34" charset="0"/>
              </a:defRPr>
            </a:lvl1pPr>
            <a:lvl2pPr>
              <a:spcBef>
                <a:spcPts val="300"/>
              </a:spcBef>
              <a:defRPr sz="1600"/>
            </a:lvl2pPr>
            <a:lvl3pPr marL="0" indent="0">
              <a:spcBef>
                <a:spcPts val="300"/>
              </a:spcBef>
              <a:buFontTx/>
              <a:buNone/>
              <a:defRPr sz="1600">
                <a:latin typeface="+mj-lt"/>
              </a:defRPr>
            </a:lvl3pPr>
            <a:lvl4pPr marL="0" indent="0">
              <a:spcBef>
                <a:spcPts val="300"/>
              </a:spcBef>
              <a:buFontTx/>
              <a:buNone/>
              <a:defRPr i="1"/>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Picture Placeholder 3">
            <a:extLst>
              <a:ext uri="{FF2B5EF4-FFF2-40B4-BE49-F238E27FC236}">
                <a16:creationId xmlns:a16="http://schemas.microsoft.com/office/drawing/2014/main" id="{CDB438F1-133D-EB40-B8A8-2F93D74D32A5}"/>
              </a:ext>
            </a:extLst>
          </p:cNvPr>
          <p:cNvSpPr>
            <a:spLocks noGrp="1"/>
          </p:cNvSpPr>
          <p:nvPr>
            <p:ph type="pic" sz="quarter" idx="17"/>
          </p:nvPr>
        </p:nvSpPr>
        <p:spPr>
          <a:xfrm>
            <a:off x="374648" y="1321904"/>
            <a:ext cx="1371600" cy="1371600"/>
          </a:xfrm>
          <a:prstGeom prst="rect">
            <a:avLst/>
          </a:prstGeom>
          <a:solidFill>
            <a:schemeClr val="bg1"/>
          </a:solidFill>
          <a:effectLst/>
        </p:spPr>
        <p:txBody>
          <a:bodyPr/>
          <a:lstStyle/>
          <a:p>
            <a:endParaRPr lang="en-US" dirty="0"/>
          </a:p>
        </p:txBody>
      </p:sp>
      <p:sp>
        <p:nvSpPr>
          <p:cNvPr id="15" name="Content Placeholder 2">
            <a:extLst>
              <a:ext uri="{FF2B5EF4-FFF2-40B4-BE49-F238E27FC236}">
                <a16:creationId xmlns:a16="http://schemas.microsoft.com/office/drawing/2014/main" id="{F0976EFC-58EF-8441-8233-FF23AC0D9DDE}"/>
              </a:ext>
            </a:extLst>
          </p:cNvPr>
          <p:cNvSpPr>
            <a:spLocks noGrp="1"/>
          </p:cNvSpPr>
          <p:nvPr>
            <p:ph sz="half" idx="24"/>
          </p:nvPr>
        </p:nvSpPr>
        <p:spPr>
          <a:xfrm>
            <a:off x="6167936" y="1321904"/>
            <a:ext cx="2600990" cy="2172217"/>
          </a:xfrm>
        </p:spPr>
        <p:txBody>
          <a:bodyPr/>
          <a:lstStyle>
            <a:lvl1pPr>
              <a:defRPr sz="2200">
                <a:solidFill>
                  <a:srgbClr val="001C54"/>
                </a:solidFill>
              </a:defRPr>
            </a:lvl1pPr>
            <a:lvl2pPr>
              <a:spcBef>
                <a:spcPts val="300"/>
              </a:spcBef>
              <a:defRPr sz="1600"/>
            </a:lvl2pPr>
            <a:lvl3pPr marL="0" indent="0">
              <a:spcBef>
                <a:spcPts val="300"/>
              </a:spcBef>
              <a:buFontTx/>
              <a:buNone/>
              <a:defRPr sz="1600">
                <a:latin typeface="+mj-lt"/>
              </a:defRPr>
            </a:lvl3pPr>
            <a:lvl4pPr marL="0" indent="0">
              <a:spcBef>
                <a:spcPts val="300"/>
              </a:spcBef>
              <a:buFontTx/>
              <a:buNone/>
              <a:defRPr i="1"/>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6" name="Picture Placeholder 3">
            <a:extLst>
              <a:ext uri="{FF2B5EF4-FFF2-40B4-BE49-F238E27FC236}">
                <a16:creationId xmlns:a16="http://schemas.microsoft.com/office/drawing/2014/main" id="{F5D73899-7589-FF4D-BEBD-F2909C9ADDAE}"/>
              </a:ext>
            </a:extLst>
          </p:cNvPr>
          <p:cNvSpPr>
            <a:spLocks noGrp="1"/>
          </p:cNvSpPr>
          <p:nvPr>
            <p:ph type="pic" sz="quarter" idx="25"/>
          </p:nvPr>
        </p:nvSpPr>
        <p:spPr>
          <a:xfrm>
            <a:off x="4628724" y="1321904"/>
            <a:ext cx="1371600" cy="1371600"/>
          </a:xfrm>
          <a:prstGeom prst="rect">
            <a:avLst/>
          </a:prstGeom>
          <a:solidFill>
            <a:schemeClr val="bg1"/>
          </a:solidFill>
          <a:effectLst/>
        </p:spPr>
        <p:txBody>
          <a:bodyPr/>
          <a:lstStyle/>
          <a:p>
            <a:endParaRPr lang="en-US" dirty="0"/>
          </a:p>
        </p:txBody>
      </p:sp>
      <p:sp>
        <p:nvSpPr>
          <p:cNvPr id="17" name="Content Placeholder 2">
            <a:extLst>
              <a:ext uri="{FF2B5EF4-FFF2-40B4-BE49-F238E27FC236}">
                <a16:creationId xmlns:a16="http://schemas.microsoft.com/office/drawing/2014/main" id="{B265D257-FBA7-DB49-81E1-A81E9271BEA9}"/>
              </a:ext>
            </a:extLst>
          </p:cNvPr>
          <p:cNvSpPr>
            <a:spLocks noGrp="1"/>
          </p:cNvSpPr>
          <p:nvPr>
            <p:ph sz="half" idx="26"/>
          </p:nvPr>
        </p:nvSpPr>
        <p:spPr>
          <a:xfrm>
            <a:off x="1913860" y="3875294"/>
            <a:ext cx="2600990" cy="2172217"/>
          </a:xfrm>
        </p:spPr>
        <p:txBody>
          <a:bodyPr/>
          <a:lstStyle>
            <a:lvl1pPr>
              <a:defRPr sz="2200">
                <a:solidFill>
                  <a:srgbClr val="001C54"/>
                </a:solidFill>
              </a:defRPr>
            </a:lvl1pPr>
            <a:lvl2pPr>
              <a:spcBef>
                <a:spcPts val="300"/>
              </a:spcBef>
              <a:defRPr sz="1600"/>
            </a:lvl2pPr>
            <a:lvl3pPr marL="0" indent="0">
              <a:spcBef>
                <a:spcPts val="300"/>
              </a:spcBef>
              <a:buFontTx/>
              <a:buNone/>
              <a:defRPr sz="1600">
                <a:latin typeface="+mj-lt"/>
              </a:defRPr>
            </a:lvl3pPr>
            <a:lvl4pPr marL="0" indent="0">
              <a:spcBef>
                <a:spcPts val="300"/>
              </a:spcBef>
              <a:buFontTx/>
              <a:buNone/>
              <a:defRPr i="1"/>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8" name="Picture Placeholder 3">
            <a:extLst>
              <a:ext uri="{FF2B5EF4-FFF2-40B4-BE49-F238E27FC236}">
                <a16:creationId xmlns:a16="http://schemas.microsoft.com/office/drawing/2014/main" id="{EDBB415F-1271-8E40-9CE5-ECD76DF33E1D}"/>
              </a:ext>
            </a:extLst>
          </p:cNvPr>
          <p:cNvSpPr>
            <a:spLocks noGrp="1"/>
          </p:cNvSpPr>
          <p:nvPr>
            <p:ph type="pic" sz="quarter" idx="27"/>
          </p:nvPr>
        </p:nvSpPr>
        <p:spPr>
          <a:xfrm>
            <a:off x="374648" y="3875294"/>
            <a:ext cx="1371600" cy="1371600"/>
          </a:xfrm>
          <a:prstGeom prst="rect">
            <a:avLst/>
          </a:prstGeom>
          <a:solidFill>
            <a:schemeClr val="bg1"/>
          </a:solidFill>
          <a:effectLst/>
        </p:spPr>
        <p:txBody>
          <a:bodyPr/>
          <a:lstStyle/>
          <a:p>
            <a:endParaRPr lang="en-US" dirty="0"/>
          </a:p>
        </p:txBody>
      </p:sp>
      <p:sp>
        <p:nvSpPr>
          <p:cNvPr id="19" name="Content Placeholder 2">
            <a:extLst>
              <a:ext uri="{FF2B5EF4-FFF2-40B4-BE49-F238E27FC236}">
                <a16:creationId xmlns:a16="http://schemas.microsoft.com/office/drawing/2014/main" id="{2EA6CA40-4A54-AC42-BAF3-B2D60F4AC134}"/>
              </a:ext>
            </a:extLst>
          </p:cNvPr>
          <p:cNvSpPr>
            <a:spLocks noGrp="1"/>
          </p:cNvSpPr>
          <p:nvPr>
            <p:ph sz="half" idx="28"/>
          </p:nvPr>
        </p:nvSpPr>
        <p:spPr>
          <a:xfrm>
            <a:off x="6167936" y="3875294"/>
            <a:ext cx="2600990" cy="2172217"/>
          </a:xfrm>
        </p:spPr>
        <p:txBody>
          <a:bodyPr/>
          <a:lstStyle>
            <a:lvl1pPr>
              <a:defRPr sz="2200">
                <a:solidFill>
                  <a:srgbClr val="001C54"/>
                </a:solidFill>
              </a:defRPr>
            </a:lvl1pPr>
            <a:lvl2pPr>
              <a:spcBef>
                <a:spcPts val="300"/>
              </a:spcBef>
              <a:defRPr sz="1600"/>
            </a:lvl2pPr>
            <a:lvl3pPr marL="0" indent="0">
              <a:spcBef>
                <a:spcPts val="300"/>
              </a:spcBef>
              <a:buFontTx/>
              <a:buNone/>
              <a:defRPr sz="1600">
                <a:latin typeface="+mj-lt"/>
              </a:defRPr>
            </a:lvl3pPr>
            <a:lvl4pPr marL="0" indent="0">
              <a:spcBef>
                <a:spcPts val="300"/>
              </a:spcBef>
              <a:buFontTx/>
              <a:buNone/>
              <a:defRPr i="1"/>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0" name="Picture Placeholder 3">
            <a:extLst>
              <a:ext uri="{FF2B5EF4-FFF2-40B4-BE49-F238E27FC236}">
                <a16:creationId xmlns:a16="http://schemas.microsoft.com/office/drawing/2014/main" id="{3B5FBFBB-15B5-C345-9A72-9A4E4B19FC46}"/>
              </a:ext>
            </a:extLst>
          </p:cNvPr>
          <p:cNvSpPr>
            <a:spLocks noGrp="1"/>
          </p:cNvSpPr>
          <p:nvPr>
            <p:ph type="pic" sz="quarter" idx="29"/>
          </p:nvPr>
        </p:nvSpPr>
        <p:spPr>
          <a:xfrm>
            <a:off x="4628724" y="3875294"/>
            <a:ext cx="1371600" cy="1371600"/>
          </a:xfrm>
          <a:prstGeom prst="rect">
            <a:avLst/>
          </a:prstGeom>
          <a:solidFill>
            <a:schemeClr val="bg1"/>
          </a:solidFill>
          <a:effectLst/>
        </p:spPr>
        <p:txBody>
          <a:bodyPr/>
          <a:lstStyle/>
          <a:p>
            <a:endParaRPr lang="en-US" dirty="0"/>
          </a:p>
        </p:txBody>
      </p:sp>
    </p:spTree>
    <p:extLst>
      <p:ext uri="{BB962C8B-B14F-4D97-AF65-F5344CB8AC3E}">
        <p14:creationId xmlns:p14="http://schemas.microsoft.com/office/powerpoint/2010/main" val="32473961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_1200x628 Banner Image">
    <p:spTree>
      <p:nvGrpSpPr>
        <p:cNvPr id="1" name=""/>
        <p:cNvGrpSpPr/>
        <p:nvPr/>
      </p:nvGrpSpPr>
      <p:grpSpPr>
        <a:xfrm>
          <a:off x="0" y="0"/>
          <a:ext cx="0" cy="0"/>
          <a:chOff x="0" y="0"/>
          <a:chExt cx="0" cy="0"/>
        </a:xfrm>
      </p:grpSpPr>
      <p:sp>
        <p:nvSpPr>
          <p:cNvPr id="2" name="Title 1"/>
          <p:cNvSpPr>
            <a:spLocks noGrp="1"/>
          </p:cNvSpPr>
          <p:nvPr>
            <p:ph type="title"/>
          </p:nvPr>
        </p:nvSpPr>
        <p:spPr>
          <a:xfrm>
            <a:off x="374648" y="318633"/>
            <a:ext cx="8394278" cy="724976"/>
          </a:xfrm>
        </p:spPr>
        <p:txBody>
          <a:bodyPr/>
          <a:lstStyle/>
          <a:p>
            <a:r>
              <a:rPr lang="en-US" dirty="0"/>
              <a:t>Click to edit Master title style</a:t>
            </a:r>
          </a:p>
        </p:txBody>
      </p:sp>
      <p:sp>
        <p:nvSpPr>
          <p:cNvPr id="3" name="Picture Placeholder 3">
            <a:extLst>
              <a:ext uri="{FF2B5EF4-FFF2-40B4-BE49-F238E27FC236}">
                <a16:creationId xmlns:a16="http://schemas.microsoft.com/office/drawing/2014/main" id="{3DFE20B6-075F-5540-A664-CC6FAF049AF5}"/>
              </a:ext>
            </a:extLst>
          </p:cNvPr>
          <p:cNvSpPr>
            <a:spLocks noGrp="1"/>
          </p:cNvSpPr>
          <p:nvPr>
            <p:ph type="pic" sz="quarter" idx="17"/>
          </p:nvPr>
        </p:nvSpPr>
        <p:spPr>
          <a:xfrm>
            <a:off x="0" y="1043609"/>
            <a:ext cx="9144000" cy="4785360"/>
          </a:xfrm>
          <a:prstGeom prst="rect">
            <a:avLst/>
          </a:prstGeom>
          <a:solidFill>
            <a:schemeClr val="bg1"/>
          </a:solidFill>
          <a:effectLst/>
        </p:spPr>
        <p:txBody>
          <a:bodyPr/>
          <a:lstStyle/>
          <a:p>
            <a:endParaRPr lang="en-US" dirty="0"/>
          </a:p>
        </p:txBody>
      </p:sp>
    </p:spTree>
    <p:extLst>
      <p:ext uri="{BB962C8B-B14F-4D97-AF65-F5344CB8AC3E}">
        <p14:creationId xmlns:p14="http://schemas.microsoft.com/office/powerpoint/2010/main" val="10976353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Standard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4314688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Image_Slide">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093EEB2A-D6D8-6A43-B4AF-7BD33993FA1D}"/>
              </a:ext>
            </a:extLst>
          </p:cNvPr>
          <p:cNvSpPr>
            <a:spLocks noGrp="1"/>
          </p:cNvSpPr>
          <p:nvPr>
            <p:ph type="pic" sz="quarter" idx="10"/>
          </p:nvPr>
        </p:nvSpPr>
        <p:spPr>
          <a:xfrm>
            <a:off x="0" y="801189"/>
            <a:ext cx="9144000" cy="5307780"/>
          </a:xfrm>
          <a:effectLst>
            <a:outerShdw blurRad="63500" dist="38100" dir="5400000" algn="tl" rotWithShape="0">
              <a:schemeClr val="bg1">
                <a:lumMod val="50000"/>
                <a:alpha val="43000"/>
              </a:schemeClr>
            </a:outerShdw>
          </a:effectLst>
        </p:spPr>
        <p:txBody>
          <a:bodyPr/>
          <a:lstStyle/>
          <a:p>
            <a:r>
              <a:rPr lang="en-US" dirty="0"/>
              <a:t>Drag picture to placeholder or click icon to add</a:t>
            </a:r>
          </a:p>
        </p:txBody>
      </p:sp>
      <p:sp>
        <p:nvSpPr>
          <p:cNvPr id="5" name="Title 1">
            <a:extLst>
              <a:ext uri="{FF2B5EF4-FFF2-40B4-BE49-F238E27FC236}">
                <a16:creationId xmlns:a16="http://schemas.microsoft.com/office/drawing/2014/main" id="{38A8F169-5E20-3046-B7B4-14D705F38344}"/>
              </a:ext>
            </a:extLst>
          </p:cNvPr>
          <p:cNvSpPr>
            <a:spLocks noGrp="1"/>
          </p:cNvSpPr>
          <p:nvPr>
            <p:ph type="title"/>
          </p:nvPr>
        </p:nvSpPr>
        <p:spPr>
          <a:xfrm>
            <a:off x="374648" y="68602"/>
            <a:ext cx="8308109" cy="729535"/>
          </a:xfrm>
        </p:spPr>
        <p:txBody>
          <a:bodyPr/>
          <a:lstStyle/>
          <a:p>
            <a:r>
              <a:rPr lang="en-US" dirty="0"/>
              <a:t>Click to edit Master title style</a:t>
            </a:r>
          </a:p>
        </p:txBody>
      </p:sp>
    </p:spTree>
    <p:extLst>
      <p:ext uri="{BB962C8B-B14F-4D97-AF65-F5344CB8AC3E}">
        <p14:creationId xmlns:p14="http://schemas.microsoft.com/office/powerpoint/2010/main" val="19121374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374652" y="1210721"/>
            <a:ext cx="3977217" cy="477521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3"/>
          <p:cNvSpPr>
            <a:spLocks noGrp="1"/>
          </p:cNvSpPr>
          <p:nvPr>
            <p:ph sz="quarter" idx="11"/>
          </p:nvPr>
        </p:nvSpPr>
        <p:spPr>
          <a:xfrm>
            <a:off x="4627034" y="1210721"/>
            <a:ext cx="3977217" cy="47752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945838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3"/>
          <p:cNvSpPr>
            <a:spLocks noGrp="1"/>
          </p:cNvSpPr>
          <p:nvPr>
            <p:ph sz="quarter" idx="10"/>
          </p:nvPr>
        </p:nvSpPr>
        <p:spPr>
          <a:xfrm>
            <a:off x="374650" y="1210718"/>
            <a:ext cx="8229600" cy="4775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313979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ue_Side_Bar_Photo">
    <p:spTree>
      <p:nvGrpSpPr>
        <p:cNvPr id="1" name=""/>
        <p:cNvGrpSpPr/>
        <p:nvPr/>
      </p:nvGrpSpPr>
      <p:grpSpPr>
        <a:xfrm>
          <a:off x="0" y="0"/>
          <a:ext cx="0" cy="0"/>
          <a:chOff x="0" y="0"/>
          <a:chExt cx="0" cy="0"/>
        </a:xfrm>
      </p:grpSpPr>
      <p:sp>
        <p:nvSpPr>
          <p:cNvPr id="2" name="Title 1"/>
          <p:cNvSpPr>
            <a:spLocks noGrp="1"/>
          </p:cNvSpPr>
          <p:nvPr>
            <p:ph type="title"/>
          </p:nvPr>
        </p:nvSpPr>
        <p:spPr>
          <a:xfrm>
            <a:off x="374649" y="318633"/>
            <a:ext cx="5300893" cy="1098916"/>
          </a:xfrm>
        </p:spPr>
        <p:txBody>
          <a:bodyPr/>
          <a:lstStyle/>
          <a:p>
            <a:r>
              <a:rPr lang="en-US" dirty="0"/>
              <a:t>Click to edit Master title style</a:t>
            </a:r>
          </a:p>
        </p:txBody>
      </p:sp>
      <p:sp>
        <p:nvSpPr>
          <p:cNvPr id="3" name="Content Placeholder 2"/>
          <p:cNvSpPr>
            <a:spLocks noGrp="1"/>
          </p:cNvSpPr>
          <p:nvPr>
            <p:ph idx="1"/>
          </p:nvPr>
        </p:nvSpPr>
        <p:spPr>
          <a:xfrm>
            <a:off x="374648" y="1511001"/>
            <a:ext cx="5300894" cy="4619468"/>
          </a:xfrm>
        </p:spPr>
        <p:txBody>
          <a:bodyPr/>
          <a:lstStyle>
            <a:lvl1pPr>
              <a:defRPr/>
            </a:lvl1pPr>
            <a:lvl2pPr>
              <a:defRPr/>
            </a:lvl2pPr>
            <a:lvl3pPr marL="228600" marR="0" indent="-228600" algn="l" defTabSz="914400" rtl="0" eaLnBrk="1" fontAlgn="auto" latinLnBrk="0" hangingPunct="1">
              <a:lnSpc>
                <a:spcPct val="90000"/>
              </a:lnSpc>
              <a:spcBef>
                <a:spcPts val="500"/>
              </a:spcBef>
              <a:spcAft>
                <a:spcPts val="0"/>
              </a:spcAft>
              <a:buClrTx/>
              <a:buSzPct val="60000"/>
              <a:buFontTx/>
              <a:buBlip>
                <a:blip r:embed="rId2"/>
              </a:buBlip>
              <a:tabLst/>
              <a:defRPr sz="1600"/>
            </a:lvl3pPr>
            <a:lvl5pPr marL="457200" indent="0">
              <a:buNone/>
              <a:defRPr/>
            </a:lvl5pPr>
          </a:lstStyle>
          <a:p>
            <a:pPr lvl="0"/>
            <a:r>
              <a:rPr lang="en-US" dirty="0"/>
              <a:t>Click to edit Master text styles</a:t>
            </a:r>
          </a:p>
          <a:p>
            <a:pPr lvl="1"/>
            <a:r>
              <a:rPr lang="en-US" dirty="0"/>
              <a:t>Second level</a:t>
            </a:r>
          </a:p>
          <a:p>
            <a:pPr lvl="2"/>
            <a:r>
              <a:rPr lang="en-US" dirty="0"/>
              <a:t>Third level</a:t>
            </a:r>
          </a:p>
          <a:p>
            <a:pPr marL="0" marR="0" lvl="2" indent="-228600" algn="l" defTabSz="914400" rtl="0" eaLnBrk="1" fontAlgn="auto" latinLnBrk="0" hangingPunct="1">
              <a:lnSpc>
                <a:spcPct val="90000"/>
              </a:lnSpc>
              <a:spcBef>
                <a:spcPts val="500"/>
              </a:spcBef>
              <a:spcAft>
                <a:spcPts val="0"/>
              </a:spcAft>
              <a:buClrTx/>
              <a:buSzPct val="60000"/>
              <a:buFontTx/>
              <a:buBlip>
                <a:blip r:embed="rId2"/>
              </a:buBlip>
              <a:tabLst/>
              <a:defRPr/>
            </a:pPr>
            <a:r>
              <a:rPr lang="en-US" dirty="0"/>
              <a:t>Third level</a:t>
            </a:r>
          </a:p>
          <a:p>
            <a:pPr marL="0" marR="0" lvl="2" indent="-228600" algn="l" defTabSz="914400" rtl="0" eaLnBrk="1" fontAlgn="auto" latinLnBrk="0" hangingPunct="1">
              <a:lnSpc>
                <a:spcPct val="90000"/>
              </a:lnSpc>
              <a:spcBef>
                <a:spcPts val="500"/>
              </a:spcBef>
              <a:spcAft>
                <a:spcPts val="0"/>
              </a:spcAft>
              <a:buClrTx/>
              <a:buSzPct val="60000"/>
              <a:buFontTx/>
              <a:buBlip>
                <a:blip r:embed="rId2"/>
              </a:buBlip>
              <a:tabLst/>
              <a:defRPr/>
            </a:pPr>
            <a:r>
              <a:rPr lang="en-US" dirty="0"/>
              <a:t>Third level</a:t>
            </a:r>
          </a:p>
        </p:txBody>
      </p:sp>
      <p:pic>
        <p:nvPicPr>
          <p:cNvPr id="9" name="Picture 8">
            <a:extLst>
              <a:ext uri="{FF2B5EF4-FFF2-40B4-BE49-F238E27FC236}">
                <a16:creationId xmlns:a16="http://schemas.microsoft.com/office/drawing/2014/main" id="{720ECD9B-7B7E-E749-95F4-F76BEB3C4D5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948313" y="160256"/>
            <a:ext cx="3195688" cy="6697744"/>
          </a:xfrm>
          <a:prstGeom prst="rect">
            <a:avLst/>
          </a:prstGeom>
        </p:spPr>
      </p:pic>
      <p:sp>
        <p:nvSpPr>
          <p:cNvPr id="8" name="Content Placeholder 2">
            <a:extLst>
              <a:ext uri="{FF2B5EF4-FFF2-40B4-BE49-F238E27FC236}">
                <a16:creationId xmlns:a16="http://schemas.microsoft.com/office/drawing/2014/main" id="{F3027FEC-5F81-8844-B978-E4E825ACDECE}"/>
              </a:ext>
            </a:extLst>
          </p:cNvPr>
          <p:cNvSpPr>
            <a:spLocks noGrp="1"/>
          </p:cNvSpPr>
          <p:nvPr>
            <p:ph idx="11"/>
          </p:nvPr>
        </p:nvSpPr>
        <p:spPr>
          <a:xfrm>
            <a:off x="6268244" y="2826664"/>
            <a:ext cx="2584450" cy="3148085"/>
          </a:xfrm>
        </p:spPr>
        <p:txBody>
          <a:bodyPr/>
          <a:lstStyle>
            <a:lvl1pPr>
              <a:defRPr>
                <a:solidFill>
                  <a:schemeClr val="bg1"/>
                </a:solidFill>
              </a:defRPr>
            </a:lvl1pPr>
            <a:lvl2pPr>
              <a:defRPr>
                <a:solidFill>
                  <a:schemeClr val="bg1"/>
                </a:solidFill>
              </a:defRPr>
            </a:lvl2pPr>
            <a:lvl3pPr marL="228600" marR="0" indent="-228600" algn="l" defTabSz="914400" rtl="0" eaLnBrk="1" fontAlgn="auto" latinLnBrk="0" hangingPunct="1">
              <a:lnSpc>
                <a:spcPct val="90000"/>
              </a:lnSpc>
              <a:spcBef>
                <a:spcPts val="500"/>
              </a:spcBef>
              <a:spcAft>
                <a:spcPts val="0"/>
              </a:spcAft>
              <a:buClrTx/>
              <a:buSzPct val="60000"/>
              <a:buFontTx/>
              <a:buBlip>
                <a:blip r:embed="rId2"/>
              </a:buBlip>
              <a:tabLst/>
              <a:defRPr sz="1600">
                <a:solidFill>
                  <a:schemeClr val="bg1"/>
                </a:solidFill>
              </a:defRPr>
            </a:lvl3pPr>
            <a:lvl5pPr marL="457200" indent="0">
              <a:buNone/>
              <a:defRPr/>
            </a:lvl5pPr>
          </a:lstStyle>
          <a:p>
            <a:pPr lvl="0"/>
            <a:r>
              <a:rPr lang="en-US" dirty="0"/>
              <a:t>Click to edit Master text styles</a:t>
            </a:r>
          </a:p>
          <a:p>
            <a:pPr lvl="1"/>
            <a:r>
              <a:rPr lang="en-US" dirty="0"/>
              <a:t>Second level</a:t>
            </a:r>
          </a:p>
          <a:p>
            <a:pPr lvl="2"/>
            <a:r>
              <a:rPr lang="en-US" dirty="0"/>
              <a:t>Third level</a:t>
            </a:r>
          </a:p>
          <a:p>
            <a:pPr marL="0" marR="0" lvl="2" indent="-228600" algn="l" defTabSz="914400" rtl="0" eaLnBrk="1" fontAlgn="auto" latinLnBrk="0" hangingPunct="1">
              <a:lnSpc>
                <a:spcPct val="90000"/>
              </a:lnSpc>
              <a:spcBef>
                <a:spcPts val="500"/>
              </a:spcBef>
              <a:spcAft>
                <a:spcPts val="0"/>
              </a:spcAft>
              <a:buClrTx/>
              <a:buSzPct val="60000"/>
              <a:buFontTx/>
              <a:buBlip>
                <a:blip r:embed="rId2"/>
              </a:buBlip>
              <a:tabLst/>
              <a:defRPr/>
            </a:pPr>
            <a:r>
              <a:rPr lang="en-US" dirty="0"/>
              <a:t>Third level</a:t>
            </a:r>
          </a:p>
          <a:p>
            <a:pPr marL="0" marR="0" lvl="2" indent="-228600" algn="l" defTabSz="914400" rtl="0" eaLnBrk="1" fontAlgn="auto" latinLnBrk="0" hangingPunct="1">
              <a:lnSpc>
                <a:spcPct val="90000"/>
              </a:lnSpc>
              <a:spcBef>
                <a:spcPts val="500"/>
              </a:spcBef>
              <a:spcAft>
                <a:spcPts val="0"/>
              </a:spcAft>
              <a:buClrTx/>
              <a:buSzPct val="60000"/>
              <a:buFontTx/>
              <a:buBlip>
                <a:blip r:embed="rId2"/>
              </a:buBlip>
              <a:tabLst/>
              <a:defRPr/>
            </a:pPr>
            <a:r>
              <a:rPr lang="en-US" dirty="0"/>
              <a:t>Third level</a:t>
            </a:r>
          </a:p>
        </p:txBody>
      </p:sp>
      <p:sp>
        <p:nvSpPr>
          <p:cNvPr id="10" name="Picture Placeholder 3">
            <a:extLst>
              <a:ext uri="{FF2B5EF4-FFF2-40B4-BE49-F238E27FC236}">
                <a16:creationId xmlns:a16="http://schemas.microsoft.com/office/drawing/2014/main" id="{F1D9FF82-AAB0-934A-AD23-1365CD50C29C}"/>
              </a:ext>
            </a:extLst>
          </p:cNvPr>
          <p:cNvSpPr>
            <a:spLocks noGrp="1"/>
          </p:cNvSpPr>
          <p:nvPr>
            <p:ph type="pic" sz="quarter" idx="17"/>
          </p:nvPr>
        </p:nvSpPr>
        <p:spPr>
          <a:xfrm>
            <a:off x="6268244" y="377803"/>
            <a:ext cx="2501107" cy="2079491"/>
          </a:xfrm>
          <a:prstGeom prst="rect">
            <a:avLst/>
          </a:prstGeom>
          <a:solidFill>
            <a:schemeClr val="bg1"/>
          </a:solidFill>
          <a:effectLst/>
        </p:spPr>
        <p:txBody>
          <a:bodyPr/>
          <a:lstStyle/>
          <a:p>
            <a:endParaRPr lang="en-US" dirty="0"/>
          </a:p>
        </p:txBody>
      </p:sp>
      <p:sp>
        <p:nvSpPr>
          <p:cNvPr id="7" name="TextBox 6">
            <a:extLst>
              <a:ext uri="{FF2B5EF4-FFF2-40B4-BE49-F238E27FC236}">
                <a16:creationId xmlns:a16="http://schemas.microsoft.com/office/drawing/2014/main" id="{892179BB-C6FC-6549-BF69-59C47679FAEC}"/>
              </a:ext>
            </a:extLst>
          </p:cNvPr>
          <p:cNvSpPr txBox="1"/>
          <p:nvPr userDrawn="1"/>
        </p:nvSpPr>
        <p:spPr>
          <a:xfrm>
            <a:off x="6334812" y="6471519"/>
            <a:ext cx="2464594" cy="246221"/>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950" b="1" i="0" dirty="0" err="1">
                <a:solidFill>
                  <a:schemeClr val="bg1"/>
                </a:solidFill>
                <a:latin typeface="Calibri" panose="020F0502020204030204" pitchFamily="34" charset="0"/>
                <a:cs typeface="Calibri" panose="020F0502020204030204" pitchFamily="34" charset="0"/>
              </a:rPr>
              <a:t>www.L-TEN.org</a:t>
            </a:r>
            <a:r>
              <a:rPr lang="en-US" sz="950" b="1" i="0" kern="1200" dirty="0">
                <a:solidFill>
                  <a:schemeClr val="bg1"/>
                </a:solidFill>
                <a:effectLst/>
                <a:latin typeface="Calibri" panose="020F0502020204030204" pitchFamily="34" charset="0"/>
                <a:ea typeface="+mn-ea"/>
                <a:cs typeface="Calibri" panose="020F0502020204030204" pitchFamily="34" charset="0"/>
              </a:rPr>
              <a:t> </a:t>
            </a:r>
            <a:r>
              <a:rPr lang="en-US" sz="950" kern="1200" dirty="0">
                <a:solidFill>
                  <a:schemeClr val="bg1"/>
                </a:solidFill>
                <a:effectLst/>
                <a:latin typeface="+mn-lt"/>
                <a:ea typeface="+mn-ea"/>
                <a:cs typeface="+mn-cs"/>
              </a:rPr>
              <a:t>| </a:t>
            </a:r>
            <a:fld id="{0D97CEEB-B1E4-AA40-97E2-6DAFE160819B}" type="slidenum">
              <a:rPr lang="en-US" sz="950" smtClean="0">
                <a:solidFill>
                  <a:schemeClr val="bg1"/>
                </a:solidFill>
              </a:rPr>
              <a:pPr marL="0" marR="0" lvl="0" indent="0" algn="r" defTabSz="457200" rtl="0" eaLnBrk="1" fontAlgn="auto" latinLnBrk="0" hangingPunct="1">
                <a:lnSpc>
                  <a:spcPct val="100000"/>
                </a:lnSpc>
                <a:spcBef>
                  <a:spcPts val="0"/>
                </a:spcBef>
                <a:spcAft>
                  <a:spcPts val="0"/>
                </a:spcAft>
                <a:buClrTx/>
                <a:buSzTx/>
                <a:buFontTx/>
                <a:buNone/>
                <a:tabLst/>
                <a:defRPr/>
              </a:pPr>
              <a:t>‹#›</a:t>
            </a:fld>
            <a:endParaRPr lang="en-US" sz="950" dirty="0">
              <a:solidFill>
                <a:schemeClr val="bg1"/>
              </a:solidFill>
            </a:endParaRPr>
          </a:p>
        </p:txBody>
      </p:sp>
    </p:spTree>
    <p:extLst>
      <p:ext uri="{BB962C8B-B14F-4D97-AF65-F5344CB8AC3E}">
        <p14:creationId xmlns:p14="http://schemas.microsoft.com/office/powerpoint/2010/main" val="12201453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Blue_Side_Bar_Photo">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372D6D5-D7CB-FD4C-A8D1-D27AE2896BA4}"/>
              </a:ext>
            </a:extLst>
          </p:cNvPr>
          <p:cNvSpPr/>
          <p:nvPr userDrawn="1"/>
        </p:nvSpPr>
        <p:spPr>
          <a:xfrm>
            <a:off x="5948313" y="1053546"/>
            <a:ext cx="3195687" cy="58044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D77D34B3-D0C1-2E4F-A149-A09F362A73D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63314"/>
            <a:ext cx="9144000" cy="890233"/>
          </a:xfrm>
          <a:prstGeom prst="rect">
            <a:avLst/>
          </a:prstGeom>
        </p:spPr>
      </p:pic>
      <p:sp>
        <p:nvSpPr>
          <p:cNvPr id="2" name="Title 1"/>
          <p:cNvSpPr>
            <a:spLocks noGrp="1"/>
          </p:cNvSpPr>
          <p:nvPr>
            <p:ph type="title"/>
          </p:nvPr>
        </p:nvSpPr>
        <p:spPr>
          <a:xfrm>
            <a:off x="374649" y="318633"/>
            <a:ext cx="8424757" cy="701336"/>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374648" y="1321904"/>
            <a:ext cx="5300894" cy="4808565"/>
          </a:xfrm>
        </p:spPr>
        <p:txBody>
          <a:bodyPr/>
          <a:lstStyle>
            <a:lvl1pPr>
              <a:defRPr/>
            </a:lvl1pPr>
            <a:lvl2pPr>
              <a:defRPr/>
            </a:lvl2pPr>
            <a:lvl3pPr marL="228600" marR="0" indent="-228600" algn="l" defTabSz="914400" rtl="0" eaLnBrk="1" fontAlgn="auto" latinLnBrk="0" hangingPunct="1">
              <a:lnSpc>
                <a:spcPct val="90000"/>
              </a:lnSpc>
              <a:spcBef>
                <a:spcPts val="500"/>
              </a:spcBef>
              <a:spcAft>
                <a:spcPts val="0"/>
              </a:spcAft>
              <a:buClrTx/>
              <a:buSzPct val="60000"/>
              <a:buFontTx/>
              <a:buBlip>
                <a:blip r:embed="rId3"/>
              </a:buBlip>
              <a:tabLst/>
              <a:defRPr sz="1600"/>
            </a:lvl3pPr>
            <a:lvl5pPr marL="457200" indent="0">
              <a:buNone/>
              <a:defRPr/>
            </a:lvl5pPr>
          </a:lstStyle>
          <a:p>
            <a:pPr lvl="0"/>
            <a:r>
              <a:rPr lang="en-US" dirty="0"/>
              <a:t>Click to edit Master text styles</a:t>
            </a:r>
          </a:p>
          <a:p>
            <a:pPr lvl="1"/>
            <a:r>
              <a:rPr lang="en-US" dirty="0"/>
              <a:t>Second level</a:t>
            </a:r>
          </a:p>
          <a:p>
            <a:pPr lvl="2"/>
            <a:r>
              <a:rPr lang="en-US" dirty="0"/>
              <a:t>Third level</a:t>
            </a:r>
          </a:p>
          <a:p>
            <a:pPr marL="0" marR="0" lvl="2" indent="-228600" algn="l" defTabSz="914400" rtl="0" eaLnBrk="1" fontAlgn="auto" latinLnBrk="0" hangingPunct="1">
              <a:lnSpc>
                <a:spcPct val="90000"/>
              </a:lnSpc>
              <a:spcBef>
                <a:spcPts val="500"/>
              </a:spcBef>
              <a:spcAft>
                <a:spcPts val="0"/>
              </a:spcAft>
              <a:buClrTx/>
              <a:buSzPct val="60000"/>
              <a:buFontTx/>
              <a:buBlip>
                <a:blip r:embed="rId3"/>
              </a:buBlip>
              <a:tabLst/>
              <a:defRPr/>
            </a:pPr>
            <a:r>
              <a:rPr lang="en-US" dirty="0"/>
              <a:t>Third level</a:t>
            </a:r>
          </a:p>
          <a:p>
            <a:pPr marL="0" marR="0" lvl="2" indent="-228600" algn="l" defTabSz="914400" rtl="0" eaLnBrk="1" fontAlgn="auto" latinLnBrk="0" hangingPunct="1">
              <a:lnSpc>
                <a:spcPct val="90000"/>
              </a:lnSpc>
              <a:spcBef>
                <a:spcPts val="500"/>
              </a:spcBef>
              <a:spcAft>
                <a:spcPts val="0"/>
              </a:spcAft>
              <a:buClrTx/>
              <a:buSzPct val="60000"/>
              <a:buFontTx/>
              <a:buBlip>
                <a:blip r:embed="rId3"/>
              </a:buBlip>
              <a:tabLst/>
              <a:defRPr/>
            </a:pPr>
            <a:r>
              <a:rPr lang="en-US" dirty="0"/>
              <a:t>Third level</a:t>
            </a:r>
          </a:p>
        </p:txBody>
      </p:sp>
      <p:sp>
        <p:nvSpPr>
          <p:cNvPr id="8" name="Content Placeholder 2">
            <a:extLst>
              <a:ext uri="{FF2B5EF4-FFF2-40B4-BE49-F238E27FC236}">
                <a16:creationId xmlns:a16="http://schemas.microsoft.com/office/drawing/2014/main" id="{F3027FEC-5F81-8844-B978-E4E825ACDECE}"/>
              </a:ext>
            </a:extLst>
          </p:cNvPr>
          <p:cNvSpPr>
            <a:spLocks noGrp="1"/>
          </p:cNvSpPr>
          <p:nvPr>
            <p:ph idx="11"/>
          </p:nvPr>
        </p:nvSpPr>
        <p:spPr>
          <a:xfrm>
            <a:off x="6268244" y="3563728"/>
            <a:ext cx="2584450" cy="2683925"/>
          </a:xfrm>
        </p:spPr>
        <p:txBody>
          <a:bodyPr/>
          <a:lstStyle>
            <a:lvl1pPr>
              <a:defRPr>
                <a:solidFill>
                  <a:schemeClr val="bg1"/>
                </a:solidFill>
              </a:defRPr>
            </a:lvl1pPr>
            <a:lvl2pPr>
              <a:defRPr>
                <a:solidFill>
                  <a:schemeClr val="bg1"/>
                </a:solidFill>
              </a:defRPr>
            </a:lvl2pPr>
            <a:lvl3pPr marL="228600" marR="0" indent="-228600" algn="l" defTabSz="914400" rtl="0" eaLnBrk="1" fontAlgn="auto" latinLnBrk="0" hangingPunct="1">
              <a:lnSpc>
                <a:spcPct val="90000"/>
              </a:lnSpc>
              <a:spcBef>
                <a:spcPts val="500"/>
              </a:spcBef>
              <a:spcAft>
                <a:spcPts val="0"/>
              </a:spcAft>
              <a:buClrTx/>
              <a:buSzPct val="60000"/>
              <a:buFontTx/>
              <a:buBlip>
                <a:blip r:embed="rId3"/>
              </a:buBlip>
              <a:tabLst/>
              <a:defRPr sz="1600">
                <a:solidFill>
                  <a:schemeClr val="bg1"/>
                </a:solidFill>
              </a:defRPr>
            </a:lvl3pPr>
            <a:lvl5pPr marL="457200" indent="0">
              <a:buNone/>
              <a:defRPr/>
            </a:lvl5pPr>
          </a:lstStyle>
          <a:p>
            <a:pPr lvl="0"/>
            <a:r>
              <a:rPr lang="en-US" dirty="0"/>
              <a:t>Click to edit Master text styles</a:t>
            </a:r>
          </a:p>
          <a:p>
            <a:pPr lvl="1"/>
            <a:r>
              <a:rPr lang="en-US" dirty="0"/>
              <a:t>Second level</a:t>
            </a:r>
          </a:p>
          <a:p>
            <a:pPr lvl="2"/>
            <a:r>
              <a:rPr lang="en-US" dirty="0"/>
              <a:t>Third level</a:t>
            </a:r>
          </a:p>
          <a:p>
            <a:pPr marL="0" marR="0" lvl="2" indent="-228600" algn="l" defTabSz="914400" rtl="0" eaLnBrk="1" fontAlgn="auto" latinLnBrk="0" hangingPunct="1">
              <a:lnSpc>
                <a:spcPct val="90000"/>
              </a:lnSpc>
              <a:spcBef>
                <a:spcPts val="500"/>
              </a:spcBef>
              <a:spcAft>
                <a:spcPts val="0"/>
              </a:spcAft>
              <a:buClrTx/>
              <a:buSzPct val="60000"/>
              <a:buFontTx/>
              <a:buBlip>
                <a:blip r:embed="rId3"/>
              </a:buBlip>
              <a:tabLst/>
              <a:defRPr/>
            </a:pPr>
            <a:r>
              <a:rPr lang="en-US" dirty="0"/>
              <a:t>Third level</a:t>
            </a:r>
          </a:p>
          <a:p>
            <a:pPr marL="0" marR="0" lvl="2" indent="-228600" algn="l" defTabSz="914400" rtl="0" eaLnBrk="1" fontAlgn="auto" latinLnBrk="0" hangingPunct="1">
              <a:lnSpc>
                <a:spcPct val="90000"/>
              </a:lnSpc>
              <a:spcBef>
                <a:spcPts val="500"/>
              </a:spcBef>
              <a:spcAft>
                <a:spcPts val="0"/>
              </a:spcAft>
              <a:buClrTx/>
              <a:buSzPct val="60000"/>
              <a:buFontTx/>
              <a:buBlip>
                <a:blip r:embed="rId3"/>
              </a:buBlip>
              <a:tabLst/>
              <a:defRPr/>
            </a:pPr>
            <a:r>
              <a:rPr lang="en-US" dirty="0"/>
              <a:t>Third level</a:t>
            </a:r>
          </a:p>
        </p:txBody>
      </p:sp>
      <p:sp>
        <p:nvSpPr>
          <p:cNvPr id="10" name="Picture Placeholder 3">
            <a:extLst>
              <a:ext uri="{FF2B5EF4-FFF2-40B4-BE49-F238E27FC236}">
                <a16:creationId xmlns:a16="http://schemas.microsoft.com/office/drawing/2014/main" id="{F1D9FF82-AAB0-934A-AD23-1365CD50C29C}"/>
              </a:ext>
            </a:extLst>
          </p:cNvPr>
          <p:cNvSpPr>
            <a:spLocks noGrp="1"/>
          </p:cNvSpPr>
          <p:nvPr>
            <p:ph type="pic" sz="quarter" idx="17"/>
          </p:nvPr>
        </p:nvSpPr>
        <p:spPr>
          <a:xfrm>
            <a:off x="6268244" y="1321904"/>
            <a:ext cx="2501107" cy="2079491"/>
          </a:xfrm>
          <a:prstGeom prst="rect">
            <a:avLst/>
          </a:prstGeom>
          <a:solidFill>
            <a:schemeClr val="bg1"/>
          </a:solidFill>
          <a:effectLst/>
        </p:spPr>
        <p:txBody>
          <a:bodyPr/>
          <a:lstStyle/>
          <a:p>
            <a:endParaRPr lang="en-US" dirty="0"/>
          </a:p>
        </p:txBody>
      </p:sp>
      <p:sp>
        <p:nvSpPr>
          <p:cNvPr id="7" name="TextBox 6">
            <a:extLst>
              <a:ext uri="{FF2B5EF4-FFF2-40B4-BE49-F238E27FC236}">
                <a16:creationId xmlns:a16="http://schemas.microsoft.com/office/drawing/2014/main" id="{892179BB-C6FC-6549-BF69-59C47679FAEC}"/>
              </a:ext>
            </a:extLst>
          </p:cNvPr>
          <p:cNvSpPr txBox="1"/>
          <p:nvPr userDrawn="1"/>
        </p:nvSpPr>
        <p:spPr>
          <a:xfrm>
            <a:off x="6334812" y="6471519"/>
            <a:ext cx="2464594" cy="246221"/>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950" b="1" i="0" dirty="0" err="1">
                <a:solidFill>
                  <a:schemeClr val="bg1"/>
                </a:solidFill>
                <a:latin typeface="Calibri" panose="020F0502020204030204" pitchFamily="34" charset="0"/>
                <a:cs typeface="Calibri" panose="020F0502020204030204" pitchFamily="34" charset="0"/>
              </a:rPr>
              <a:t>www.L-TEN.org</a:t>
            </a:r>
            <a:r>
              <a:rPr lang="en-US" sz="950" b="1" i="0" kern="1200" dirty="0">
                <a:solidFill>
                  <a:schemeClr val="bg1"/>
                </a:solidFill>
                <a:effectLst/>
                <a:latin typeface="Calibri" panose="020F0502020204030204" pitchFamily="34" charset="0"/>
                <a:ea typeface="+mn-ea"/>
                <a:cs typeface="Calibri" panose="020F0502020204030204" pitchFamily="34" charset="0"/>
              </a:rPr>
              <a:t> </a:t>
            </a:r>
            <a:r>
              <a:rPr lang="en-US" sz="950" kern="1200" dirty="0">
                <a:solidFill>
                  <a:schemeClr val="bg1"/>
                </a:solidFill>
                <a:effectLst/>
                <a:latin typeface="+mn-lt"/>
                <a:ea typeface="+mn-ea"/>
                <a:cs typeface="+mn-cs"/>
              </a:rPr>
              <a:t>| </a:t>
            </a:r>
            <a:fld id="{0D97CEEB-B1E4-AA40-97E2-6DAFE160819B}" type="slidenum">
              <a:rPr lang="en-US" sz="950" smtClean="0">
                <a:solidFill>
                  <a:schemeClr val="bg1"/>
                </a:solidFill>
              </a:rPr>
              <a:pPr marL="0" marR="0" lvl="0" indent="0" algn="r" defTabSz="457200" rtl="0" eaLnBrk="1" fontAlgn="auto" latinLnBrk="0" hangingPunct="1">
                <a:lnSpc>
                  <a:spcPct val="100000"/>
                </a:lnSpc>
                <a:spcBef>
                  <a:spcPts val="0"/>
                </a:spcBef>
                <a:spcAft>
                  <a:spcPts val="0"/>
                </a:spcAft>
                <a:buClrTx/>
                <a:buSzTx/>
                <a:buFontTx/>
                <a:buNone/>
                <a:tabLst/>
                <a:defRPr/>
              </a:pPr>
              <a:t>‹#›</a:t>
            </a:fld>
            <a:endParaRPr lang="en-US" sz="950" dirty="0">
              <a:solidFill>
                <a:schemeClr val="bg1"/>
              </a:solidFill>
            </a:endParaRPr>
          </a:p>
        </p:txBody>
      </p:sp>
    </p:spTree>
    <p:extLst>
      <p:ext uri="{BB962C8B-B14F-4D97-AF65-F5344CB8AC3E}">
        <p14:creationId xmlns:p14="http://schemas.microsoft.com/office/powerpoint/2010/main" val="41008238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ue_SideBar_Graphic">
    <p:spTree>
      <p:nvGrpSpPr>
        <p:cNvPr id="1" name=""/>
        <p:cNvGrpSpPr/>
        <p:nvPr/>
      </p:nvGrpSpPr>
      <p:grpSpPr>
        <a:xfrm>
          <a:off x="0" y="0"/>
          <a:ext cx="0" cy="0"/>
          <a:chOff x="0" y="0"/>
          <a:chExt cx="0" cy="0"/>
        </a:xfrm>
      </p:grpSpPr>
      <p:sp>
        <p:nvSpPr>
          <p:cNvPr id="2" name="Title 1"/>
          <p:cNvSpPr>
            <a:spLocks noGrp="1"/>
          </p:cNvSpPr>
          <p:nvPr>
            <p:ph type="title"/>
          </p:nvPr>
        </p:nvSpPr>
        <p:spPr>
          <a:xfrm>
            <a:off x="374649" y="318633"/>
            <a:ext cx="5300893" cy="1098916"/>
          </a:xfrm>
        </p:spPr>
        <p:txBody>
          <a:bodyPr/>
          <a:lstStyle/>
          <a:p>
            <a:r>
              <a:rPr lang="en-US" dirty="0"/>
              <a:t>Click to edit Master title style</a:t>
            </a:r>
          </a:p>
        </p:txBody>
      </p:sp>
      <p:sp>
        <p:nvSpPr>
          <p:cNvPr id="3" name="Content Placeholder 2"/>
          <p:cNvSpPr>
            <a:spLocks noGrp="1"/>
          </p:cNvSpPr>
          <p:nvPr>
            <p:ph idx="1"/>
          </p:nvPr>
        </p:nvSpPr>
        <p:spPr>
          <a:xfrm>
            <a:off x="374648" y="1511001"/>
            <a:ext cx="5300894" cy="4619468"/>
          </a:xfrm>
        </p:spPr>
        <p:txBody>
          <a:bodyPr/>
          <a:lstStyle>
            <a:lvl1pPr>
              <a:defRPr/>
            </a:lvl1pPr>
            <a:lvl2pPr>
              <a:defRPr/>
            </a:lvl2pPr>
            <a:lvl3pPr marL="228600" marR="0" indent="-228600" algn="l" defTabSz="914400" rtl="0" eaLnBrk="1" fontAlgn="auto" latinLnBrk="0" hangingPunct="1">
              <a:lnSpc>
                <a:spcPct val="90000"/>
              </a:lnSpc>
              <a:spcBef>
                <a:spcPts val="500"/>
              </a:spcBef>
              <a:spcAft>
                <a:spcPts val="0"/>
              </a:spcAft>
              <a:buClrTx/>
              <a:buSzPct val="60000"/>
              <a:buFontTx/>
              <a:buBlip>
                <a:blip r:embed="rId2"/>
              </a:buBlip>
              <a:tabLst/>
              <a:defRPr sz="1600"/>
            </a:lvl3pPr>
            <a:lvl5pPr marL="457200" indent="0">
              <a:buNone/>
              <a:defRPr/>
            </a:lvl5pPr>
          </a:lstStyle>
          <a:p>
            <a:pPr lvl="0"/>
            <a:r>
              <a:rPr lang="en-US" dirty="0"/>
              <a:t>Click to edit Master text styles</a:t>
            </a:r>
          </a:p>
          <a:p>
            <a:pPr lvl="1"/>
            <a:r>
              <a:rPr lang="en-US" dirty="0"/>
              <a:t>Second level</a:t>
            </a:r>
          </a:p>
          <a:p>
            <a:pPr lvl="2"/>
            <a:r>
              <a:rPr lang="en-US" dirty="0"/>
              <a:t>Third level</a:t>
            </a:r>
          </a:p>
          <a:p>
            <a:pPr marL="0" marR="0" lvl="2" indent="-228600" algn="l" defTabSz="914400" rtl="0" eaLnBrk="1" fontAlgn="auto" latinLnBrk="0" hangingPunct="1">
              <a:lnSpc>
                <a:spcPct val="90000"/>
              </a:lnSpc>
              <a:spcBef>
                <a:spcPts val="500"/>
              </a:spcBef>
              <a:spcAft>
                <a:spcPts val="0"/>
              </a:spcAft>
              <a:buClrTx/>
              <a:buSzPct val="60000"/>
              <a:buFontTx/>
              <a:buBlip>
                <a:blip r:embed="rId2"/>
              </a:buBlip>
              <a:tabLst/>
              <a:defRPr/>
            </a:pPr>
            <a:r>
              <a:rPr lang="en-US" dirty="0"/>
              <a:t>Third level</a:t>
            </a:r>
          </a:p>
          <a:p>
            <a:pPr marL="0" marR="0" lvl="2" indent="-228600" algn="l" defTabSz="914400" rtl="0" eaLnBrk="1" fontAlgn="auto" latinLnBrk="0" hangingPunct="1">
              <a:lnSpc>
                <a:spcPct val="90000"/>
              </a:lnSpc>
              <a:spcBef>
                <a:spcPts val="500"/>
              </a:spcBef>
              <a:spcAft>
                <a:spcPts val="0"/>
              </a:spcAft>
              <a:buClrTx/>
              <a:buSzPct val="60000"/>
              <a:buFontTx/>
              <a:buBlip>
                <a:blip r:embed="rId2"/>
              </a:buBlip>
              <a:tabLst/>
              <a:defRPr/>
            </a:pPr>
            <a:r>
              <a:rPr lang="en-US" dirty="0"/>
              <a:t>Third level</a:t>
            </a:r>
          </a:p>
        </p:txBody>
      </p:sp>
      <p:pic>
        <p:nvPicPr>
          <p:cNvPr id="9" name="Picture 8">
            <a:extLst>
              <a:ext uri="{FF2B5EF4-FFF2-40B4-BE49-F238E27FC236}">
                <a16:creationId xmlns:a16="http://schemas.microsoft.com/office/drawing/2014/main" id="{720ECD9B-7B7E-E749-95F4-F76BEB3C4D5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948313" y="160256"/>
            <a:ext cx="3195688" cy="6697744"/>
          </a:xfrm>
          <a:prstGeom prst="rect">
            <a:avLst/>
          </a:prstGeom>
        </p:spPr>
      </p:pic>
      <p:sp>
        <p:nvSpPr>
          <p:cNvPr id="8" name="Content Placeholder 2">
            <a:extLst>
              <a:ext uri="{FF2B5EF4-FFF2-40B4-BE49-F238E27FC236}">
                <a16:creationId xmlns:a16="http://schemas.microsoft.com/office/drawing/2014/main" id="{F3027FEC-5F81-8844-B978-E4E825ACDECE}"/>
              </a:ext>
            </a:extLst>
          </p:cNvPr>
          <p:cNvSpPr>
            <a:spLocks noGrp="1"/>
          </p:cNvSpPr>
          <p:nvPr>
            <p:ph idx="11"/>
          </p:nvPr>
        </p:nvSpPr>
        <p:spPr>
          <a:xfrm>
            <a:off x="6268244" y="2826664"/>
            <a:ext cx="2584450" cy="3148085"/>
          </a:xfrm>
        </p:spPr>
        <p:txBody>
          <a:bodyPr/>
          <a:lstStyle>
            <a:lvl1pPr>
              <a:defRPr>
                <a:solidFill>
                  <a:schemeClr val="bg1"/>
                </a:solidFill>
              </a:defRPr>
            </a:lvl1pPr>
            <a:lvl2pPr>
              <a:defRPr>
                <a:solidFill>
                  <a:schemeClr val="bg1"/>
                </a:solidFill>
              </a:defRPr>
            </a:lvl2pPr>
            <a:lvl3pPr marL="228600" marR="0" indent="-228600" algn="l" defTabSz="914400" rtl="0" eaLnBrk="1" fontAlgn="auto" latinLnBrk="0" hangingPunct="1">
              <a:lnSpc>
                <a:spcPct val="90000"/>
              </a:lnSpc>
              <a:spcBef>
                <a:spcPts val="500"/>
              </a:spcBef>
              <a:spcAft>
                <a:spcPts val="0"/>
              </a:spcAft>
              <a:buClrTx/>
              <a:buSzPct val="60000"/>
              <a:buFontTx/>
              <a:buBlip>
                <a:blip r:embed="rId2"/>
              </a:buBlip>
              <a:tabLst/>
              <a:defRPr sz="1600">
                <a:solidFill>
                  <a:schemeClr val="bg1"/>
                </a:solidFill>
              </a:defRPr>
            </a:lvl3pPr>
            <a:lvl5pPr marL="457200" indent="0">
              <a:buNone/>
              <a:defRPr/>
            </a:lvl5pPr>
          </a:lstStyle>
          <a:p>
            <a:pPr lvl="0"/>
            <a:r>
              <a:rPr lang="en-US" dirty="0"/>
              <a:t>Click to edit Master text styles</a:t>
            </a:r>
          </a:p>
          <a:p>
            <a:pPr lvl="1"/>
            <a:r>
              <a:rPr lang="en-US" dirty="0"/>
              <a:t>Second level</a:t>
            </a:r>
          </a:p>
          <a:p>
            <a:pPr lvl="2"/>
            <a:r>
              <a:rPr lang="en-US" dirty="0"/>
              <a:t>Third level</a:t>
            </a:r>
          </a:p>
          <a:p>
            <a:pPr marL="0" marR="0" lvl="2" indent="-228600" algn="l" defTabSz="914400" rtl="0" eaLnBrk="1" fontAlgn="auto" latinLnBrk="0" hangingPunct="1">
              <a:lnSpc>
                <a:spcPct val="90000"/>
              </a:lnSpc>
              <a:spcBef>
                <a:spcPts val="500"/>
              </a:spcBef>
              <a:spcAft>
                <a:spcPts val="0"/>
              </a:spcAft>
              <a:buClrTx/>
              <a:buSzPct val="60000"/>
              <a:buFontTx/>
              <a:buBlip>
                <a:blip r:embed="rId2"/>
              </a:buBlip>
              <a:tabLst/>
              <a:defRPr/>
            </a:pPr>
            <a:r>
              <a:rPr lang="en-US" dirty="0"/>
              <a:t>Third level</a:t>
            </a:r>
          </a:p>
          <a:p>
            <a:pPr marL="0" marR="0" lvl="2" indent="-228600" algn="l" defTabSz="914400" rtl="0" eaLnBrk="1" fontAlgn="auto" latinLnBrk="0" hangingPunct="1">
              <a:lnSpc>
                <a:spcPct val="90000"/>
              </a:lnSpc>
              <a:spcBef>
                <a:spcPts val="500"/>
              </a:spcBef>
              <a:spcAft>
                <a:spcPts val="0"/>
              </a:spcAft>
              <a:buClrTx/>
              <a:buSzPct val="60000"/>
              <a:buFontTx/>
              <a:buBlip>
                <a:blip r:embed="rId2"/>
              </a:buBlip>
              <a:tabLst/>
              <a:defRPr/>
            </a:pPr>
            <a:r>
              <a:rPr lang="en-US" dirty="0"/>
              <a:t>Third level</a:t>
            </a:r>
          </a:p>
        </p:txBody>
      </p:sp>
      <p:sp>
        <p:nvSpPr>
          <p:cNvPr id="7" name="TextBox 6">
            <a:extLst>
              <a:ext uri="{FF2B5EF4-FFF2-40B4-BE49-F238E27FC236}">
                <a16:creationId xmlns:a16="http://schemas.microsoft.com/office/drawing/2014/main" id="{892179BB-C6FC-6549-BF69-59C47679FAEC}"/>
              </a:ext>
            </a:extLst>
          </p:cNvPr>
          <p:cNvSpPr txBox="1"/>
          <p:nvPr userDrawn="1"/>
        </p:nvSpPr>
        <p:spPr>
          <a:xfrm>
            <a:off x="6334812" y="6471519"/>
            <a:ext cx="2464594" cy="246221"/>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950" b="1" i="0" dirty="0" err="1">
                <a:solidFill>
                  <a:schemeClr val="bg1"/>
                </a:solidFill>
                <a:latin typeface="Calibri" panose="020F0502020204030204" pitchFamily="34" charset="0"/>
                <a:cs typeface="Calibri" panose="020F0502020204030204" pitchFamily="34" charset="0"/>
              </a:rPr>
              <a:t>www.L-TEN.org</a:t>
            </a:r>
            <a:r>
              <a:rPr lang="en-US" sz="950" b="1" i="0" kern="1200" dirty="0">
                <a:solidFill>
                  <a:schemeClr val="bg1"/>
                </a:solidFill>
                <a:effectLst/>
                <a:latin typeface="Calibri" panose="020F0502020204030204" pitchFamily="34" charset="0"/>
                <a:ea typeface="+mn-ea"/>
                <a:cs typeface="Calibri" panose="020F0502020204030204" pitchFamily="34" charset="0"/>
              </a:rPr>
              <a:t> </a:t>
            </a:r>
            <a:r>
              <a:rPr lang="en-US" sz="950" kern="1200" dirty="0">
                <a:solidFill>
                  <a:schemeClr val="bg1"/>
                </a:solidFill>
                <a:effectLst/>
                <a:latin typeface="+mn-lt"/>
                <a:ea typeface="+mn-ea"/>
                <a:cs typeface="+mn-cs"/>
              </a:rPr>
              <a:t>| </a:t>
            </a:r>
            <a:fld id="{0D97CEEB-B1E4-AA40-97E2-6DAFE160819B}" type="slidenum">
              <a:rPr lang="en-US" sz="950" smtClean="0">
                <a:solidFill>
                  <a:schemeClr val="bg1"/>
                </a:solidFill>
              </a:rPr>
              <a:pPr marL="0" marR="0" lvl="0" indent="0" algn="r" defTabSz="457200" rtl="0" eaLnBrk="1" fontAlgn="auto" latinLnBrk="0" hangingPunct="1">
                <a:lnSpc>
                  <a:spcPct val="100000"/>
                </a:lnSpc>
                <a:spcBef>
                  <a:spcPts val="0"/>
                </a:spcBef>
                <a:spcAft>
                  <a:spcPts val="0"/>
                </a:spcAft>
                <a:buClrTx/>
                <a:buSzTx/>
                <a:buFontTx/>
                <a:buNone/>
                <a:tabLst/>
                <a:defRPr/>
              </a:pPr>
              <a:t>‹#›</a:t>
            </a:fld>
            <a:endParaRPr lang="en-US" sz="950" dirty="0">
              <a:solidFill>
                <a:schemeClr val="bg1"/>
              </a:solidFill>
            </a:endParaRPr>
          </a:p>
        </p:txBody>
      </p:sp>
    </p:spTree>
    <p:extLst>
      <p:ext uri="{BB962C8B-B14F-4D97-AF65-F5344CB8AC3E}">
        <p14:creationId xmlns:p14="http://schemas.microsoft.com/office/powerpoint/2010/main" val="264421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peaker_Intro_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374648" y="3875775"/>
            <a:ext cx="8394278" cy="2042597"/>
          </a:xfrm>
        </p:spPr>
        <p:txBody>
          <a:bodyPr/>
          <a:lstStyle>
            <a:lvl1pPr algn="l">
              <a:defRPr b="1" i="0">
                <a:solidFill>
                  <a:schemeClr val="accent1"/>
                </a:solidFill>
                <a:latin typeface="Calibri" panose="020F0502020204030204" pitchFamily="34" charset="0"/>
                <a:cs typeface="Calibri" panose="020F0502020204030204" pitchFamily="34" charset="0"/>
              </a:defRPr>
            </a:lvl1pPr>
            <a:lvl2pPr algn="l">
              <a:defRPr/>
            </a:lvl2pPr>
            <a:lvl3pPr algn="l">
              <a:defRPr/>
            </a:lvl3pPr>
            <a:lvl4pPr algn="l">
              <a:defRPr/>
            </a:lvl4pPr>
            <a:lvl5pPr algn="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873175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Blue_SideBar_Text">
    <p:spTree>
      <p:nvGrpSpPr>
        <p:cNvPr id="1" name=""/>
        <p:cNvGrpSpPr/>
        <p:nvPr/>
      </p:nvGrpSpPr>
      <p:grpSpPr>
        <a:xfrm>
          <a:off x="0" y="0"/>
          <a:ext cx="0" cy="0"/>
          <a:chOff x="0" y="0"/>
          <a:chExt cx="0" cy="0"/>
        </a:xfrm>
      </p:grpSpPr>
      <p:sp>
        <p:nvSpPr>
          <p:cNvPr id="2" name="Title 1"/>
          <p:cNvSpPr>
            <a:spLocks noGrp="1"/>
          </p:cNvSpPr>
          <p:nvPr>
            <p:ph type="title"/>
          </p:nvPr>
        </p:nvSpPr>
        <p:spPr>
          <a:xfrm>
            <a:off x="374649" y="318633"/>
            <a:ext cx="5300893" cy="1098916"/>
          </a:xfrm>
        </p:spPr>
        <p:txBody>
          <a:bodyPr/>
          <a:lstStyle/>
          <a:p>
            <a:r>
              <a:rPr lang="en-US" dirty="0"/>
              <a:t>Click to edit Master title style</a:t>
            </a:r>
          </a:p>
        </p:txBody>
      </p:sp>
      <p:sp>
        <p:nvSpPr>
          <p:cNvPr id="3" name="Content Placeholder 2"/>
          <p:cNvSpPr>
            <a:spLocks noGrp="1"/>
          </p:cNvSpPr>
          <p:nvPr>
            <p:ph idx="1"/>
          </p:nvPr>
        </p:nvSpPr>
        <p:spPr>
          <a:xfrm>
            <a:off x="374648" y="1511001"/>
            <a:ext cx="5300894" cy="4619468"/>
          </a:xfrm>
        </p:spPr>
        <p:txBody>
          <a:bodyPr/>
          <a:lstStyle>
            <a:lvl1pPr>
              <a:defRPr/>
            </a:lvl1pPr>
            <a:lvl2pPr>
              <a:defRPr/>
            </a:lvl2pPr>
            <a:lvl3pPr marL="228600" marR="0" indent="-228600" algn="l" defTabSz="914400" rtl="0" eaLnBrk="1" fontAlgn="auto" latinLnBrk="0" hangingPunct="1">
              <a:lnSpc>
                <a:spcPct val="90000"/>
              </a:lnSpc>
              <a:spcBef>
                <a:spcPts val="500"/>
              </a:spcBef>
              <a:spcAft>
                <a:spcPts val="0"/>
              </a:spcAft>
              <a:buClrTx/>
              <a:buSzPct val="60000"/>
              <a:buFontTx/>
              <a:buBlip>
                <a:blip r:embed="rId2"/>
              </a:buBlip>
              <a:tabLst/>
              <a:defRPr sz="1600"/>
            </a:lvl3pPr>
            <a:lvl5pPr marL="457200" indent="0">
              <a:buNone/>
              <a:defRPr/>
            </a:lvl5pPr>
          </a:lstStyle>
          <a:p>
            <a:pPr lvl="0"/>
            <a:r>
              <a:rPr lang="en-US" dirty="0"/>
              <a:t>Click to edit Master text styles</a:t>
            </a:r>
          </a:p>
          <a:p>
            <a:pPr lvl="1"/>
            <a:r>
              <a:rPr lang="en-US" dirty="0"/>
              <a:t>Second level</a:t>
            </a:r>
          </a:p>
          <a:p>
            <a:pPr lvl="2"/>
            <a:r>
              <a:rPr lang="en-US" dirty="0"/>
              <a:t>Third level</a:t>
            </a:r>
          </a:p>
          <a:p>
            <a:pPr marL="0" marR="0" lvl="2" indent="-228600" algn="l" defTabSz="914400" rtl="0" eaLnBrk="1" fontAlgn="auto" latinLnBrk="0" hangingPunct="1">
              <a:lnSpc>
                <a:spcPct val="90000"/>
              </a:lnSpc>
              <a:spcBef>
                <a:spcPts val="500"/>
              </a:spcBef>
              <a:spcAft>
                <a:spcPts val="0"/>
              </a:spcAft>
              <a:buClrTx/>
              <a:buSzPct val="60000"/>
              <a:buFontTx/>
              <a:buBlip>
                <a:blip r:embed="rId2"/>
              </a:buBlip>
              <a:tabLst/>
              <a:defRPr/>
            </a:pPr>
            <a:r>
              <a:rPr lang="en-US" dirty="0"/>
              <a:t>Third level</a:t>
            </a:r>
          </a:p>
          <a:p>
            <a:pPr marL="0" marR="0" lvl="2" indent="-228600" algn="l" defTabSz="914400" rtl="0" eaLnBrk="1" fontAlgn="auto" latinLnBrk="0" hangingPunct="1">
              <a:lnSpc>
                <a:spcPct val="90000"/>
              </a:lnSpc>
              <a:spcBef>
                <a:spcPts val="500"/>
              </a:spcBef>
              <a:spcAft>
                <a:spcPts val="0"/>
              </a:spcAft>
              <a:buClrTx/>
              <a:buSzPct val="60000"/>
              <a:buFontTx/>
              <a:buBlip>
                <a:blip r:embed="rId2"/>
              </a:buBlip>
              <a:tabLst/>
              <a:defRPr/>
            </a:pPr>
            <a:r>
              <a:rPr lang="en-US" dirty="0"/>
              <a:t>Third level</a:t>
            </a:r>
          </a:p>
        </p:txBody>
      </p:sp>
      <p:pic>
        <p:nvPicPr>
          <p:cNvPr id="9" name="Picture 8">
            <a:extLst>
              <a:ext uri="{FF2B5EF4-FFF2-40B4-BE49-F238E27FC236}">
                <a16:creationId xmlns:a16="http://schemas.microsoft.com/office/drawing/2014/main" id="{720ECD9B-7B7E-E749-95F4-F76BEB3C4D5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948313" y="160256"/>
            <a:ext cx="3195688" cy="6697744"/>
          </a:xfrm>
          <a:prstGeom prst="rect">
            <a:avLst/>
          </a:prstGeom>
        </p:spPr>
      </p:pic>
      <p:sp>
        <p:nvSpPr>
          <p:cNvPr id="8" name="Content Placeholder 2">
            <a:extLst>
              <a:ext uri="{FF2B5EF4-FFF2-40B4-BE49-F238E27FC236}">
                <a16:creationId xmlns:a16="http://schemas.microsoft.com/office/drawing/2014/main" id="{F3027FEC-5F81-8844-B978-E4E825ACDECE}"/>
              </a:ext>
            </a:extLst>
          </p:cNvPr>
          <p:cNvSpPr>
            <a:spLocks noGrp="1"/>
          </p:cNvSpPr>
          <p:nvPr>
            <p:ph idx="11"/>
          </p:nvPr>
        </p:nvSpPr>
        <p:spPr>
          <a:xfrm>
            <a:off x="6268244" y="318634"/>
            <a:ext cx="2584450" cy="5656116"/>
          </a:xfrm>
        </p:spPr>
        <p:txBody>
          <a:bodyPr/>
          <a:lstStyle>
            <a:lvl1pPr>
              <a:defRPr>
                <a:solidFill>
                  <a:schemeClr val="bg1"/>
                </a:solidFill>
              </a:defRPr>
            </a:lvl1pPr>
            <a:lvl2pPr>
              <a:defRPr>
                <a:solidFill>
                  <a:schemeClr val="bg1"/>
                </a:solidFill>
              </a:defRPr>
            </a:lvl2pPr>
            <a:lvl3pPr marL="228600" marR="0" indent="-228600" algn="l" defTabSz="914400" rtl="0" eaLnBrk="1" fontAlgn="auto" latinLnBrk="0" hangingPunct="1">
              <a:lnSpc>
                <a:spcPct val="90000"/>
              </a:lnSpc>
              <a:spcBef>
                <a:spcPts val="500"/>
              </a:spcBef>
              <a:spcAft>
                <a:spcPts val="0"/>
              </a:spcAft>
              <a:buClrTx/>
              <a:buSzPct val="60000"/>
              <a:buFontTx/>
              <a:buBlip>
                <a:blip r:embed="rId2"/>
              </a:buBlip>
              <a:tabLst/>
              <a:defRPr sz="1600">
                <a:solidFill>
                  <a:schemeClr val="bg1"/>
                </a:solidFill>
              </a:defRPr>
            </a:lvl3pPr>
            <a:lvl5pPr marL="457200" indent="0">
              <a:buNone/>
              <a:defRPr/>
            </a:lvl5pPr>
          </a:lstStyle>
          <a:p>
            <a:pPr lvl="0"/>
            <a:r>
              <a:rPr lang="en-US" dirty="0"/>
              <a:t>Click to edit Master text styles</a:t>
            </a:r>
          </a:p>
          <a:p>
            <a:pPr lvl="1"/>
            <a:r>
              <a:rPr lang="en-US" dirty="0"/>
              <a:t>Second level</a:t>
            </a:r>
          </a:p>
          <a:p>
            <a:pPr lvl="2"/>
            <a:r>
              <a:rPr lang="en-US" dirty="0"/>
              <a:t>Third level</a:t>
            </a:r>
          </a:p>
          <a:p>
            <a:pPr marL="0" marR="0" lvl="2" indent="-228600" algn="l" defTabSz="914400" rtl="0" eaLnBrk="1" fontAlgn="auto" latinLnBrk="0" hangingPunct="1">
              <a:lnSpc>
                <a:spcPct val="90000"/>
              </a:lnSpc>
              <a:spcBef>
                <a:spcPts val="500"/>
              </a:spcBef>
              <a:spcAft>
                <a:spcPts val="0"/>
              </a:spcAft>
              <a:buClrTx/>
              <a:buSzPct val="60000"/>
              <a:buFontTx/>
              <a:buBlip>
                <a:blip r:embed="rId2"/>
              </a:buBlip>
              <a:tabLst/>
              <a:defRPr/>
            </a:pPr>
            <a:r>
              <a:rPr lang="en-US" dirty="0"/>
              <a:t>Third level</a:t>
            </a:r>
          </a:p>
          <a:p>
            <a:pPr marL="0" marR="0" lvl="2" indent="-228600" algn="l" defTabSz="914400" rtl="0" eaLnBrk="1" fontAlgn="auto" latinLnBrk="0" hangingPunct="1">
              <a:lnSpc>
                <a:spcPct val="90000"/>
              </a:lnSpc>
              <a:spcBef>
                <a:spcPts val="500"/>
              </a:spcBef>
              <a:spcAft>
                <a:spcPts val="0"/>
              </a:spcAft>
              <a:buClrTx/>
              <a:buSzPct val="60000"/>
              <a:buFontTx/>
              <a:buBlip>
                <a:blip r:embed="rId2"/>
              </a:buBlip>
              <a:tabLst/>
              <a:defRPr/>
            </a:pPr>
            <a:r>
              <a:rPr lang="en-US" dirty="0"/>
              <a:t>Third level</a:t>
            </a:r>
          </a:p>
        </p:txBody>
      </p:sp>
      <p:sp>
        <p:nvSpPr>
          <p:cNvPr id="7" name="TextBox 6">
            <a:extLst>
              <a:ext uri="{FF2B5EF4-FFF2-40B4-BE49-F238E27FC236}">
                <a16:creationId xmlns:a16="http://schemas.microsoft.com/office/drawing/2014/main" id="{892179BB-C6FC-6549-BF69-59C47679FAEC}"/>
              </a:ext>
            </a:extLst>
          </p:cNvPr>
          <p:cNvSpPr txBox="1"/>
          <p:nvPr userDrawn="1"/>
        </p:nvSpPr>
        <p:spPr>
          <a:xfrm>
            <a:off x="6334812" y="6471519"/>
            <a:ext cx="2464594" cy="246221"/>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950" b="1" i="0" dirty="0" err="1">
                <a:solidFill>
                  <a:schemeClr val="bg1"/>
                </a:solidFill>
                <a:latin typeface="Calibri" panose="020F0502020204030204" pitchFamily="34" charset="0"/>
                <a:cs typeface="Calibri" panose="020F0502020204030204" pitchFamily="34" charset="0"/>
              </a:rPr>
              <a:t>www.L-TEN.org</a:t>
            </a:r>
            <a:r>
              <a:rPr lang="en-US" sz="950" b="1" i="0" kern="1200" dirty="0">
                <a:solidFill>
                  <a:schemeClr val="bg1"/>
                </a:solidFill>
                <a:effectLst/>
                <a:latin typeface="Calibri" panose="020F0502020204030204" pitchFamily="34" charset="0"/>
                <a:ea typeface="+mn-ea"/>
                <a:cs typeface="Calibri" panose="020F0502020204030204" pitchFamily="34" charset="0"/>
              </a:rPr>
              <a:t> </a:t>
            </a:r>
            <a:r>
              <a:rPr lang="en-US" sz="950" kern="1200" dirty="0">
                <a:solidFill>
                  <a:schemeClr val="bg1"/>
                </a:solidFill>
                <a:effectLst/>
                <a:latin typeface="+mn-lt"/>
                <a:ea typeface="+mn-ea"/>
                <a:cs typeface="+mn-cs"/>
              </a:rPr>
              <a:t>| </a:t>
            </a:r>
            <a:fld id="{0D97CEEB-B1E4-AA40-97E2-6DAFE160819B}" type="slidenum">
              <a:rPr lang="en-US" sz="950" smtClean="0">
                <a:solidFill>
                  <a:schemeClr val="bg1"/>
                </a:solidFill>
              </a:rPr>
              <a:pPr marL="0" marR="0" lvl="0" indent="0" algn="r" defTabSz="457200" rtl="0" eaLnBrk="1" fontAlgn="auto" latinLnBrk="0" hangingPunct="1">
                <a:lnSpc>
                  <a:spcPct val="100000"/>
                </a:lnSpc>
                <a:spcBef>
                  <a:spcPts val="0"/>
                </a:spcBef>
                <a:spcAft>
                  <a:spcPts val="0"/>
                </a:spcAft>
                <a:buClrTx/>
                <a:buSzTx/>
                <a:buFontTx/>
                <a:buNone/>
                <a:tabLst/>
                <a:defRPr/>
              </a:pPr>
              <a:t>‹#›</a:t>
            </a:fld>
            <a:endParaRPr lang="en-US" sz="950" dirty="0">
              <a:solidFill>
                <a:schemeClr val="bg1"/>
              </a:solidFill>
            </a:endParaRPr>
          </a:p>
        </p:txBody>
      </p:sp>
    </p:spTree>
    <p:extLst>
      <p:ext uri="{BB962C8B-B14F-4D97-AF65-F5344CB8AC3E}">
        <p14:creationId xmlns:p14="http://schemas.microsoft.com/office/powerpoint/2010/main" val="28468396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Blue_Side_Bar_Photo">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372D6D5-D7CB-FD4C-A8D1-D27AE2896BA4}"/>
              </a:ext>
            </a:extLst>
          </p:cNvPr>
          <p:cNvSpPr/>
          <p:nvPr userDrawn="1"/>
        </p:nvSpPr>
        <p:spPr>
          <a:xfrm>
            <a:off x="5948313" y="1053546"/>
            <a:ext cx="3195687" cy="58044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D77D34B3-D0C1-2E4F-A149-A09F362A73D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63314"/>
            <a:ext cx="9144000" cy="890233"/>
          </a:xfrm>
          <a:prstGeom prst="rect">
            <a:avLst/>
          </a:prstGeom>
        </p:spPr>
      </p:pic>
      <p:sp>
        <p:nvSpPr>
          <p:cNvPr id="2" name="Title 1"/>
          <p:cNvSpPr>
            <a:spLocks noGrp="1"/>
          </p:cNvSpPr>
          <p:nvPr>
            <p:ph type="title"/>
          </p:nvPr>
        </p:nvSpPr>
        <p:spPr>
          <a:xfrm>
            <a:off x="374649" y="318633"/>
            <a:ext cx="8424757" cy="701336"/>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374648" y="1321904"/>
            <a:ext cx="5300894" cy="4808565"/>
          </a:xfrm>
        </p:spPr>
        <p:txBody>
          <a:bodyPr/>
          <a:lstStyle>
            <a:lvl1pPr>
              <a:defRPr/>
            </a:lvl1pPr>
            <a:lvl2pPr>
              <a:defRPr/>
            </a:lvl2pPr>
            <a:lvl3pPr marL="228600" marR="0" indent="-228600" algn="l" defTabSz="914400" rtl="0" eaLnBrk="1" fontAlgn="auto" latinLnBrk="0" hangingPunct="1">
              <a:lnSpc>
                <a:spcPct val="90000"/>
              </a:lnSpc>
              <a:spcBef>
                <a:spcPts val="500"/>
              </a:spcBef>
              <a:spcAft>
                <a:spcPts val="0"/>
              </a:spcAft>
              <a:buClrTx/>
              <a:buSzPct val="60000"/>
              <a:buFontTx/>
              <a:buBlip>
                <a:blip r:embed="rId3"/>
              </a:buBlip>
              <a:tabLst/>
              <a:defRPr sz="1600"/>
            </a:lvl3pPr>
            <a:lvl5pPr marL="457200" indent="0">
              <a:buNone/>
              <a:defRPr/>
            </a:lvl5pPr>
          </a:lstStyle>
          <a:p>
            <a:pPr lvl="0"/>
            <a:r>
              <a:rPr lang="en-US" dirty="0"/>
              <a:t>Click to edit Master text styles</a:t>
            </a:r>
          </a:p>
          <a:p>
            <a:pPr lvl="1"/>
            <a:r>
              <a:rPr lang="en-US" dirty="0"/>
              <a:t>Second level</a:t>
            </a:r>
          </a:p>
          <a:p>
            <a:pPr lvl="2"/>
            <a:r>
              <a:rPr lang="en-US" dirty="0"/>
              <a:t>Third level</a:t>
            </a:r>
          </a:p>
          <a:p>
            <a:pPr marL="0" marR="0" lvl="2" indent="-228600" algn="l" defTabSz="914400" rtl="0" eaLnBrk="1" fontAlgn="auto" latinLnBrk="0" hangingPunct="1">
              <a:lnSpc>
                <a:spcPct val="90000"/>
              </a:lnSpc>
              <a:spcBef>
                <a:spcPts val="500"/>
              </a:spcBef>
              <a:spcAft>
                <a:spcPts val="0"/>
              </a:spcAft>
              <a:buClrTx/>
              <a:buSzPct val="60000"/>
              <a:buFontTx/>
              <a:buBlip>
                <a:blip r:embed="rId3"/>
              </a:buBlip>
              <a:tabLst/>
              <a:defRPr/>
            </a:pPr>
            <a:r>
              <a:rPr lang="en-US" dirty="0"/>
              <a:t>Third level</a:t>
            </a:r>
          </a:p>
          <a:p>
            <a:pPr marL="0" marR="0" lvl="2" indent="-228600" algn="l" defTabSz="914400" rtl="0" eaLnBrk="1" fontAlgn="auto" latinLnBrk="0" hangingPunct="1">
              <a:lnSpc>
                <a:spcPct val="90000"/>
              </a:lnSpc>
              <a:spcBef>
                <a:spcPts val="500"/>
              </a:spcBef>
              <a:spcAft>
                <a:spcPts val="0"/>
              </a:spcAft>
              <a:buClrTx/>
              <a:buSzPct val="60000"/>
              <a:buFontTx/>
              <a:buBlip>
                <a:blip r:embed="rId3"/>
              </a:buBlip>
              <a:tabLst/>
              <a:defRPr/>
            </a:pPr>
            <a:r>
              <a:rPr lang="en-US" dirty="0"/>
              <a:t>Third level</a:t>
            </a:r>
          </a:p>
        </p:txBody>
      </p:sp>
      <p:sp>
        <p:nvSpPr>
          <p:cNvPr id="8" name="Content Placeholder 2">
            <a:extLst>
              <a:ext uri="{FF2B5EF4-FFF2-40B4-BE49-F238E27FC236}">
                <a16:creationId xmlns:a16="http://schemas.microsoft.com/office/drawing/2014/main" id="{F3027FEC-5F81-8844-B978-E4E825ACDECE}"/>
              </a:ext>
            </a:extLst>
          </p:cNvPr>
          <p:cNvSpPr>
            <a:spLocks noGrp="1"/>
          </p:cNvSpPr>
          <p:nvPr>
            <p:ph idx="11"/>
          </p:nvPr>
        </p:nvSpPr>
        <p:spPr>
          <a:xfrm>
            <a:off x="6268244" y="1321904"/>
            <a:ext cx="2584450" cy="4925749"/>
          </a:xfrm>
        </p:spPr>
        <p:txBody>
          <a:bodyPr/>
          <a:lstStyle>
            <a:lvl1pPr>
              <a:defRPr>
                <a:solidFill>
                  <a:schemeClr val="bg1"/>
                </a:solidFill>
              </a:defRPr>
            </a:lvl1pPr>
            <a:lvl2pPr>
              <a:defRPr>
                <a:solidFill>
                  <a:schemeClr val="bg1"/>
                </a:solidFill>
              </a:defRPr>
            </a:lvl2pPr>
            <a:lvl3pPr marL="228600" marR="0" indent="-228600" algn="l" defTabSz="914400" rtl="0" eaLnBrk="1" fontAlgn="auto" latinLnBrk="0" hangingPunct="1">
              <a:lnSpc>
                <a:spcPct val="90000"/>
              </a:lnSpc>
              <a:spcBef>
                <a:spcPts val="500"/>
              </a:spcBef>
              <a:spcAft>
                <a:spcPts val="0"/>
              </a:spcAft>
              <a:buClrTx/>
              <a:buSzPct val="60000"/>
              <a:buFontTx/>
              <a:buBlip>
                <a:blip r:embed="rId3"/>
              </a:buBlip>
              <a:tabLst/>
              <a:defRPr sz="1600">
                <a:solidFill>
                  <a:schemeClr val="bg1"/>
                </a:solidFill>
              </a:defRPr>
            </a:lvl3pPr>
            <a:lvl5pPr marL="457200" indent="0">
              <a:buNone/>
              <a:defRPr/>
            </a:lvl5pPr>
          </a:lstStyle>
          <a:p>
            <a:pPr lvl="0"/>
            <a:r>
              <a:rPr lang="en-US" dirty="0"/>
              <a:t>Click to edit Master text styles</a:t>
            </a:r>
          </a:p>
          <a:p>
            <a:pPr lvl="1"/>
            <a:r>
              <a:rPr lang="en-US" dirty="0"/>
              <a:t>Second level</a:t>
            </a:r>
          </a:p>
          <a:p>
            <a:pPr lvl="2"/>
            <a:r>
              <a:rPr lang="en-US" dirty="0"/>
              <a:t>Third level</a:t>
            </a:r>
          </a:p>
          <a:p>
            <a:pPr marL="0" marR="0" lvl="2" indent="-228600" algn="l" defTabSz="914400" rtl="0" eaLnBrk="1" fontAlgn="auto" latinLnBrk="0" hangingPunct="1">
              <a:lnSpc>
                <a:spcPct val="90000"/>
              </a:lnSpc>
              <a:spcBef>
                <a:spcPts val="500"/>
              </a:spcBef>
              <a:spcAft>
                <a:spcPts val="0"/>
              </a:spcAft>
              <a:buClrTx/>
              <a:buSzPct val="60000"/>
              <a:buFontTx/>
              <a:buBlip>
                <a:blip r:embed="rId3"/>
              </a:buBlip>
              <a:tabLst/>
              <a:defRPr/>
            </a:pPr>
            <a:r>
              <a:rPr lang="en-US" dirty="0"/>
              <a:t>Third level</a:t>
            </a:r>
          </a:p>
          <a:p>
            <a:pPr marL="0" marR="0" lvl="2" indent="-228600" algn="l" defTabSz="914400" rtl="0" eaLnBrk="1" fontAlgn="auto" latinLnBrk="0" hangingPunct="1">
              <a:lnSpc>
                <a:spcPct val="90000"/>
              </a:lnSpc>
              <a:spcBef>
                <a:spcPts val="500"/>
              </a:spcBef>
              <a:spcAft>
                <a:spcPts val="0"/>
              </a:spcAft>
              <a:buClrTx/>
              <a:buSzPct val="60000"/>
              <a:buFontTx/>
              <a:buBlip>
                <a:blip r:embed="rId3"/>
              </a:buBlip>
              <a:tabLst/>
              <a:defRPr/>
            </a:pPr>
            <a:r>
              <a:rPr lang="en-US" dirty="0"/>
              <a:t>Third level</a:t>
            </a:r>
          </a:p>
        </p:txBody>
      </p:sp>
      <p:sp>
        <p:nvSpPr>
          <p:cNvPr id="7" name="TextBox 6">
            <a:extLst>
              <a:ext uri="{FF2B5EF4-FFF2-40B4-BE49-F238E27FC236}">
                <a16:creationId xmlns:a16="http://schemas.microsoft.com/office/drawing/2014/main" id="{892179BB-C6FC-6549-BF69-59C47679FAEC}"/>
              </a:ext>
            </a:extLst>
          </p:cNvPr>
          <p:cNvSpPr txBox="1"/>
          <p:nvPr userDrawn="1"/>
        </p:nvSpPr>
        <p:spPr>
          <a:xfrm>
            <a:off x="6334812" y="6471519"/>
            <a:ext cx="2464594" cy="246221"/>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950" b="1" i="0" dirty="0" err="1">
                <a:solidFill>
                  <a:schemeClr val="bg1"/>
                </a:solidFill>
                <a:latin typeface="Calibri" panose="020F0502020204030204" pitchFamily="34" charset="0"/>
                <a:cs typeface="Calibri" panose="020F0502020204030204" pitchFamily="34" charset="0"/>
              </a:rPr>
              <a:t>www.L-TEN.org</a:t>
            </a:r>
            <a:r>
              <a:rPr lang="en-US" sz="950" b="1" i="0" kern="1200" dirty="0">
                <a:solidFill>
                  <a:schemeClr val="bg1"/>
                </a:solidFill>
                <a:effectLst/>
                <a:latin typeface="Calibri" panose="020F0502020204030204" pitchFamily="34" charset="0"/>
                <a:ea typeface="+mn-ea"/>
                <a:cs typeface="Calibri" panose="020F0502020204030204" pitchFamily="34" charset="0"/>
              </a:rPr>
              <a:t> </a:t>
            </a:r>
            <a:r>
              <a:rPr lang="en-US" sz="950" kern="1200" dirty="0">
                <a:solidFill>
                  <a:schemeClr val="bg1"/>
                </a:solidFill>
                <a:effectLst/>
                <a:latin typeface="+mn-lt"/>
                <a:ea typeface="+mn-ea"/>
                <a:cs typeface="+mn-cs"/>
              </a:rPr>
              <a:t>| </a:t>
            </a:r>
            <a:fld id="{0D97CEEB-B1E4-AA40-97E2-6DAFE160819B}" type="slidenum">
              <a:rPr lang="en-US" sz="950" smtClean="0">
                <a:solidFill>
                  <a:schemeClr val="bg1"/>
                </a:solidFill>
              </a:rPr>
              <a:pPr marL="0" marR="0" lvl="0" indent="0" algn="r" defTabSz="457200" rtl="0" eaLnBrk="1" fontAlgn="auto" latinLnBrk="0" hangingPunct="1">
                <a:lnSpc>
                  <a:spcPct val="100000"/>
                </a:lnSpc>
                <a:spcBef>
                  <a:spcPts val="0"/>
                </a:spcBef>
                <a:spcAft>
                  <a:spcPts val="0"/>
                </a:spcAft>
                <a:buClrTx/>
                <a:buSzTx/>
                <a:buFontTx/>
                <a:buNone/>
                <a:tabLst/>
                <a:defRPr/>
              </a:pPr>
              <a:t>‹#›</a:t>
            </a:fld>
            <a:endParaRPr lang="en-US" sz="950" dirty="0">
              <a:solidFill>
                <a:schemeClr val="bg1"/>
              </a:solidFill>
            </a:endParaRPr>
          </a:p>
        </p:txBody>
      </p:sp>
    </p:spTree>
    <p:extLst>
      <p:ext uri="{BB962C8B-B14F-4D97-AF65-F5344CB8AC3E}">
        <p14:creationId xmlns:p14="http://schemas.microsoft.com/office/powerpoint/2010/main" val="16431740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4648" y="318633"/>
            <a:ext cx="8394278" cy="1098916"/>
          </a:xfrm>
        </p:spPr>
        <p:txBody>
          <a:bodyPr/>
          <a:lstStyle/>
          <a:p>
            <a:r>
              <a:rPr lang="en-US" dirty="0"/>
              <a:t>Click to edit Master title style</a:t>
            </a:r>
          </a:p>
        </p:txBody>
      </p:sp>
      <p:sp>
        <p:nvSpPr>
          <p:cNvPr id="3" name="Content Placeholder 2"/>
          <p:cNvSpPr>
            <a:spLocks noGrp="1"/>
          </p:cNvSpPr>
          <p:nvPr>
            <p:ph idx="1"/>
          </p:nvPr>
        </p:nvSpPr>
        <p:spPr>
          <a:xfrm>
            <a:off x="374648" y="1511001"/>
            <a:ext cx="8394278" cy="461946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408349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_Content_Photo">
    <p:spTree>
      <p:nvGrpSpPr>
        <p:cNvPr id="1" name=""/>
        <p:cNvGrpSpPr/>
        <p:nvPr/>
      </p:nvGrpSpPr>
      <p:grpSpPr>
        <a:xfrm>
          <a:off x="0" y="0"/>
          <a:ext cx="0" cy="0"/>
          <a:chOff x="0" y="0"/>
          <a:chExt cx="0" cy="0"/>
        </a:xfrm>
      </p:grpSpPr>
      <p:sp>
        <p:nvSpPr>
          <p:cNvPr id="2" name="Title 1"/>
          <p:cNvSpPr>
            <a:spLocks noGrp="1"/>
          </p:cNvSpPr>
          <p:nvPr>
            <p:ph type="title"/>
          </p:nvPr>
        </p:nvSpPr>
        <p:spPr>
          <a:xfrm>
            <a:off x="374648" y="318633"/>
            <a:ext cx="8394278" cy="1098916"/>
          </a:xfrm>
        </p:spPr>
        <p:txBody>
          <a:bodyPr/>
          <a:lstStyle/>
          <a:p>
            <a:r>
              <a:rPr lang="en-US" dirty="0"/>
              <a:t>Click to edit Master title style</a:t>
            </a:r>
          </a:p>
        </p:txBody>
      </p:sp>
      <p:sp>
        <p:nvSpPr>
          <p:cNvPr id="3" name="Content Placeholder 2"/>
          <p:cNvSpPr>
            <a:spLocks noGrp="1"/>
          </p:cNvSpPr>
          <p:nvPr>
            <p:ph idx="1"/>
          </p:nvPr>
        </p:nvSpPr>
        <p:spPr>
          <a:xfrm>
            <a:off x="374648" y="1511001"/>
            <a:ext cx="4755291" cy="461946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3">
            <a:extLst>
              <a:ext uri="{FF2B5EF4-FFF2-40B4-BE49-F238E27FC236}">
                <a16:creationId xmlns:a16="http://schemas.microsoft.com/office/drawing/2014/main" id="{04CFE746-E03D-134B-BCD1-6926066F90D6}"/>
              </a:ext>
            </a:extLst>
          </p:cNvPr>
          <p:cNvSpPr>
            <a:spLocks noGrp="1"/>
          </p:cNvSpPr>
          <p:nvPr>
            <p:ph type="pic" sz="quarter" idx="17"/>
          </p:nvPr>
        </p:nvSpPr>
        <p:spPr>
          <a:xfrm>
            <a:off x="5331417" y="1541996"/>
            <a:ext cx="3437510" cy="3112045"/>
          </a:xfrm>
          <a:prstGeom prst="rect">
            <a:avLst/>
          </a:prstGeom>
          <a:solidFill>
            <a:schemeClr val="bg1"/>
          </a:solidFill>
          <a:effectLst/>
        </p:spPr>
        <p:txBody>
          <a:bodyPr/>
          <a:lstStyle/>
          <a:p>
            <a:endParaRPr lang="en-US" dirty="0"/>
          </a:p>
        </p:txBody>
      </p:sp>
    </p:spTree>
    <p:extLst>
      <p:ext uri="{BB962C8B-B14F-4D97-AF65-F5344CB8AC3E}">
        <p14:creationId xmlns:p14="http://schemas.microsoft.com/office/powerpoint/2010/main" val="17116948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_2 Column">
    <p:spTree>
      <p:nvGrpSpPr>
        <p:cNvPr id="1" name=""/>
        <p:cNvGrpSpPr/>
        <p:nvPr/>
      </p:nvGrpSpPr>
      <p:grpSpPr>
        <a:xfrm>
          <a:off x="0" y="0"/>
          <a:ext cx="0" cy="0"/>
          <a:chOff x="0" y="0"/>
          <a:chExt cx="0" cy="0"/>
        </a:xfrm>
      </p:grpSpPr>
      <p:sp>
        <p:nvSpPr>
          <p:cNvPr id="2" name="Title 1"/>
          <p:cNvSpPr>
            <a:spLocks noGrp="1"/>
          </p:cNvSpPr>
          <p:nvPr>
            <p:ph type="title"/>
          </p:nvPr>
        </p:nvSpPr>
        <p:spPr>
          <a:xfrm>
            <a:off x="374648" y="318633"/>
            <a:ext cx="8394278" cy="1098916"/>
          </a:xfrm>
        </p:spPr>
        <p:txBody>
          <a:bodyPr/>
          <a:lstStyle/>
          <a:p>
            <a:r>
              <a:rPr lang="en-US" dirty="0"/>
              <a:t>Click to edit Master title style</a:t>
            </a:r>
          </a:p>
        </p:txBody>
      </p:sp>
      <p:sp>
        <p:nvSpPr>
          <p:cNvPr id="3" name="Content Placeholder 2"/>
          <p:cNvSpPr>
            <a:spLocks noGrp="1"/>
          </p:cNvSpPr>
          <p:nvPr>
            <p:ph idx="1"/>
          </p:nvPr>
        </p:nvSpPr>
        <p:spPr>
          <a:xfrm>
            <a:off x="374649" y="1511001"/>
            <a:ext cx="4073366" cy="461946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a:extLst>
              <a:ext uri="{FF2B5EF4-FFF2-40B4-BE49-F238E27FC236}">
                <a16:creationId xmlns:a16="http://schemas.microsoft.com/office/drawing/2014/main" id="{C1B52890-46B1-0C4F-8D90-C2AC5EF4BD1D}"/>
              </a:ext>
            </a:extLst>
          </p:cNvPr>
          <p:cNvSpPr>
            <a:spLocks noGrp="1"/>
          </p:cNvSpPr>
          <p:nvPr>
            <p:ph idx="10"/>
          </p:nvPr>
        </p:nvSpPr>
        <p:spPr>
          <a:xfrm>
            <a:off x="4680168" y="1511001"/>
            <a:ext cx="4073366" cy="461946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43906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_3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4648" y="318633"/>
            <a:ext cx="8394278" cy="1098916"/>
          </a:xfrm>
        </p:spPr>
        <p:txBody>
          <a:bodyPr/>
          <a:lstStyle/>
          <a:p>
            <a:r>
              <a:rPr lang="en-US" dirty="0"/>
              <a:t>Click to edit Master title style</a:t>
            </a:r>
          </a:p>
        </p:txBody>
      </p:sp>
      <p:sp>
        <p:nvSpPr>
          <p:cNvPr id="3" name="Content Placeholder 2"/>
          <p:cNvSpPr>
            <a:spLocks noGrp="1"/>
          </p:cNvSpPr>
          <p:nvPr>
            <p:ph idx="1"/>
          </p:nvPr>
        </p:nvSpPr>
        <p:spPr>
          <a:xfrm>
            <a:off x="374648" y="1511001"/>
            <a:ext cx="2584450" cy="4619468"/>
          </a:xfrm>
        </p:spPr>
        <p:txBody>
          <a:bodyPr/>
          <a:lstStyle>
            <a:lvl1pPr>
              <a:defRPr/>
            </a:lvl1pPr>
            <a:lvl2pPr>
              <a:defRPr/>
            </a:lvl2pPr>
            <a:lvl3pPr marL="228600" marR="0" indent="-228600" algn="l" defTabSz="914400" rtl="0" eaLnBrk="1" fontAlgn="auto" latinLnBrk="0" hangingPunct="1">
              <a:lnSpc>
                <a:spcPct val="90000"/>
              </a:lnSpc>
              <a:spcBef>
                <a:spcPts val="500"/>
              </a:spcBef>
              <a:spcAft>
                <a:spcPts val="0"/>
              </a:spcAft>
              <a:buClrTx/>
              <a:buSzPct val="60000"/>
              <a:buFontTx/>
              <a:buBlip>
                <a:blip r:embed="rId2"/>
              </a:buBlip>
              <a:tabLst/>
              <a:defRPr sz="1600"/>
            </a:lvl3pPr>
            <a:lvl5pPr marL="457200" indent="0">
              <a:buNone/>
              <a:defRPr/>
            </a:lvl5pPr>
          </a:lstStyle>
          <a:p>
            <a:pPr lvl="0"/>
            <a:r>
              <a:rPr lang="en-US" dirty="0"/>
              <a:t>Click to edit Master text styles</a:t>
            </a:r>
          </a:p>
          <a:p>
            <a:pPr lvl="1"/>
            <a:r>
              <a:rPr lang="en-US" dirty="0"/>
              <a:t>Second level</a:t>
            </a:r>
          </a:p>
          <a:p>
            <a:pPr lvl="2"/>
            <a:r>
              <a:rPr lang="en-US" dirty="0"/>
              <a:t>Third level</a:t>
            </a:r>
          </a:p>
          <a:p>
            <a:pPr marL="0" marR="0" lvl="2" indent="-228600" algn="l" defTabSz="914400" rtl="0" eaLnBrk="1" fontAlgn="auto" latinLnBrk="0" hangingPunct="1">
              <a:lnSpc>
                <a:spcPct val="90000"/>
              </a:lnSpc>
              <a:spcBef>
                <a:spcPts val="500"/>
              </a:spcBef>
              <a:spcAft>
                <a:spcPts val="0"/>
              </a:spcAft>
              <a:buClrTx/>
              <a:buSzPct val="60000"/>
              <a:buFontTx/>
              <a:buBlip>
                <a:blip r:embed="rId2"/>
              </a:buBlip>
              <a:tabLst/>
              <a:defRPr/>
            </a:pPr>
            <a:r>
              <a:rPr lang="en-US" dirty="0"/>
              <a:t>Third level</a:t>
            </a:r>
          </a:p>
          <a:p>
            <a:pPr marL="0" marR="0" lvl="2" indent="-228600" algn="l" defTabSz="914400" rtl="0" eaLnBrk="1" fontAlgn="auto" latinLnBrk="0" hangingPunct="1">
              <a:lnSpc>
                <a:spcPct val="90000"/>
              </a:lnSpc>
              <a:spcBef>
                <a:spcPts val="500"/>
              </a:spcBef>
              <a:spcAft>
                <a:spcPts val="0"/>
              </a:spcAft>
              <a:buClrTx/>
              <a:buSzPct val="60000"/>
              <a:buFontTx/>
              <a:buBlip>
                <a:blip r:embed="rId2"/>
              </a:buBlip>
              <a:tabLst/>
              <a:defRPr/>
            </a:pPr>
            <a:r>
              <a:rPr lang="en-US" dirty="0"/>
              <a:t>Third level</a:t>
            </a:r>
          </a:p>
        </p:txBody>
      </p:sp>
      <p:sp>
        <p:nvSpPr>
          <p:cNvPr id="7" name="Content Placeholder 2">
            <a:extLst>
              <a:ext uri="{FF2B5EF4-FFF2-40B4-BE49-F238E27FC236}">
                <a16:creationId xmlns:a16="http://schemas.microsoft.com/office/drawing/2014/main" id="{CA508686-8DFD-3940-9A05-BCB18956CFB5}"/>
              </a:ext>
            </a:extLst>
          </p:cNvPr>
          <p:cNvSpPr>
            <a:spLocks noGrp="1"/>
          </p:cNvSpPr>
          <p:nvPr>
            <p:ph idx="10"/>
          </p:nvPr>
        </p:nvSpPr>
        <p:spPr>
          <a:xfrm>
            <a:off x="6184476" y="1511001"/>
            <a:ext cx="2584450" cy="4619468"/>
          </a:xfrm>
        </p:spPr>
        <p:txBody>
          <a:bodyPr/>
          <a:lstStyle>
            <a:lvl1pPr>
              <a:defRPr/>
            </a:lvl1pPr>
            <a:lvl2pPr>
              <a:defRPr/>
            </a:lvl2pPr>
            <a:lvl3pPr marL="228600" marR="0" indent="-228600" algn="l" defTabSz="914400" rtl="0" eaLnBrk="1" fontAlgn="auto" latinLnBrk="0" hangingPunct="1">
              <a:lnSpc>
                <a:spcPct val="90000"/>
              </a:lnSpc>
              <a:spcBef>
                <a:spcPts val="500"/>
              </a:spcBef>
              <a:spcAft>
                <a:spcPts val="0"/>
              </a:spcAft>
              <a:buClrTx/>
              <a:buSzPct val="60000"/>
              <a:buFontTx/>
              <a:buBlip>
                <a:blip r:embed="rId2"/>
              </a:buBlip>
              <a:tabLst/>
              <a:defRPr sz="1600"/>
            </a:lvl3pPr>
            <a:lvl5pPr marL="457200" indent="0">
              <a:buNone/>
              <a:defRPr/>
            </a:lvl5pPr>
          </a:lstStyle>
          <a:p>
            <a:pPr lvl="0"/>
            <a:r>
              <a:rPr lang="en-US" dirty="0"/>
              <a:t>Click to edit Master text styles</a:t>
            </a:r>
          </a:p>
          <a:p>
            <a:pPr lvl="1"/>
            <a:r>
              <a:rPr lang="en-US" dirty="0"/>
              <a:t>Second level</a:t>
            </a:r>
          </a:p>
          <a:p>
            <a:pPr lvl="2"/>
            <a:r>
              <a:rPr lang="en-US" dirty="0"/>
              <a:t>Third level</a:t>
            </a:r>
          </a:p>
          <a:p>
            <a:pPr marL="0" marR="0" lvl="2" indent="-228600" algn="l" defTabSz="914400" rtl="0" eaLnBrk="1" fontAlgn="auto" latinLnBrk="0" hangingPunct="1">
              <a:lnSpc>
                <a:spcPct val="90000"/>
              </a:lnSpc>
              <a:spcBef>
                <a:spcPts val="500"/>
              </a:spcBef>
              <a:spcAft>
                <a:spcPts val="0"/>
              </a:spcAft>
              <a:buClrTx/>
              <a:buSzPct val="60000"/>
              <a:buFontTx/>
              <a:buBlip>
                <a:blip r:embed="rId2"/>
              </a:buBlip>
              <a:tabLst/>
              <a:defRPr/>
            </a:pPr>
            <a:r>
              <a:rPr lang="en-US" dirty="0"/>
              <a:t>Third level</a:t>
            </a:r>
          </a:p>
          <a:p>
            <a:pPr marL="0" marR="0" lvl="2" indent="-228600" algn="l" defTabSz="914400" rtl="0" eaLnBrk="1" fontAlgn="auto" latinLnBrk="0" hangingPunct="1">
              <a:lnSpc>
                <a:spcPct val="90000"/>
              </a:lnSpc>
              <a:spcBef>
                <a:spcPts val="500"/>
              </a:spcBef>
              <a:spcAft>
                <a:spcPts val="0"/>
              </a:spcAft>
              <a:buClrTx/>
              <a:buSzPct val="60000"/>
              <a:buFontTx/>
              <a:buBlip>
                <a:blip r:embed="rId2"/>
              </a:buBlip>
              <a:tabLst/>
              <a:defRPr/>
            </a:pPr>
            <a:r>
              <a:rPr lang="en-US" dirty="0"/>
              <a:t>Third level</a:t>
            </a:r>
          </a:p>
        </p:txBody>
      </p:sp>
      <p:sp>
        <p:nvSpPr>
          <p:cNvPr id="8" name="Content Placeholder 2">
            <a:extLst>
              <a:ext uri="{FF2B5EF4-FFF2-40B4-BE49-F238E27FC236}">
                <a16:creationId xmlns:a16="http://schemas.microsoft.com/office/drawing/2014/main" id="{F3027FEC-5F81-8844-B978-E4E825ACDECE}"/>
              </a:ext>
            </a:extLst>
          </p:cNvPr>
          <p:cNvSpPr>
            <a:spLocks noGrp="1"/>
          </p:cNvSpPr>
          <p:nvPr>
            <p:ph idx="11"/>
          </p:nvPr>
        </p:nvSpPr>
        <p:spPr>
          <a:xfrm>
            <a:off x="3279562" y="1511001"/>
            <a:ext cx="2584450" cy="4619468"/>
          </a:xfrm>
        </p:spPr>
        <p:txBody>
          <a:bodyPr/>
          <a:lstStyle>
            <a:lvl1pPr>
              <a:defRPr/>
            </a:lvl1pPr>
            <a:lvl2pPr>
              <a:defRPr/>
            </a:lvl2pPr>
            <a:lvl3pPr marL="228600" marR="0" indent="-228600" algn="l" defTabSz="914400" rtl="0" eaLnBrk="1" fontAlgn="auto" latinLnBrk="0" hangingPunct="1">
              <a:lnSpc>
                <a:spcPct val="90000"/>
              </a:lnSpc>
              <a:spcBef>
                <a:spcPts val="500"/>
              </a:spcBef>
              <a:spcAft>
                <a:spcPts val="0"/>
              </a:spcAft>
              <a:buClrTx/>
              <a:buSzPct val="60000"/>
              <a:buFontTx/>
              <a:buBlip>
                <a:blip r:embed="rId2"/>
              </a:buBlip>
              <a:tabLst/>
              <a:defRPr sz="1600"/>
            </a:lvl3pPr>
            <a:lvl5pPr marL="457200" indent="0">
              <a:buNone/>
              <a:defRPr/>
            </a:lvl5pPr>
          </a:lstStyle>
          <a:p>
            <a:pPr lvl="0"/>
            <a:r>
              <a:rPr lang="en-US" dirty="0"/>
              <a:t>Click to edit Master text styles</a:t>
            </a:r>
          </a:p>
          <a:p>
            <a:pPr lvl="1"/>
            <a:r>
              <a:rPr lang="en-US" dirty="0"/>
              <a:t>Second level</a:t>
            </a:r>
          </a:p>
          <a:p>
            <a:pPr lvl="2"/>
            <a:r>
              <a:rPr lang="en-US" dirty="0"/>
              <a:t>Third level</a:t>
            </a:r>
          </a:p>
          <a:p>
            <a:pPr marL="0" marR="0" lvl="2" indent="-228600" algn="l" defTabSz="914400" rtl="0" eaLnBrk="1" fontAlgn="auto" latinLnBrk="0" hangingPunct="1">
              <a:lnSpc>
                <a:spcPct val="90000"/>
              </a:lnSpc>
              <a:spcBef>
                <a:spcPts val="500"/>
              </a:spcBef>
              <a:spcAft>
                <a:spcPts val="0"/>
              </a:spcAft>
              <a:buClrTx/>
              <a:buSzPct val="60000"/>
              <a:buFontTx/>
              <a:buBlip>
                <a:blip r:embed="rId2"/>
              </a:buBlip>
              <a:tabLst/>
              <a:defRPr/>
            </a:pPr>
            <a:r>
              <a:rPr lang="en-US" dirty="0"/>
              <a:t>Third level</a:t>
            </a:r>
          </a:p>
          <a:p>
            <a:pPr marL="0" marR="0" lvl="2" indent="-228600" algn="l" defTabSz="914400" rtl="0" eaLnBrk="1" fontAlgn="auto" latinLnBrk="0" hangingPunct="1">
              <a:lnSpc>
                <a:spcPct val="90000"/>
              </a:lnSpc>
              <a:spcBef>
                <a:spcPts val="500"/>
              </a:spcBef>
              <a:spcAft>
                <a:spcPts val="0"/>
              </a:spcAft>
              <a:buClrTx/>
              <a:buSzPct val="60000"/>
              <a:buFontTx/>
              <a:buBlip>
                <a:blip r:embed="rId2"/>
              </a:buBlip>
              <a:tabLst/>
              <a:defRPr/>
            </a:pPr>
            <a:r>
              <a:rPr lang="en-US" dirty="0"/>
              <a:t>Third level</a:t>
            </a:r>
          </a:p>
        </p:txBody>
      </p:sp>
    </p:spTree>
    <p:extLst>
      <p:ext uri="{BB962C8B-B14F-4D97-AF65-F5344CB8AC3E}">
        <p14:creationId xmlns:p14="http://schemas.microsoft.com/office/powerpoint/2010/main" val="26575233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 Column_Char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41DFF21-4D60-1C4F-B9A8-F59189B8670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4648" y="1970201"/>
            <a:ext cx="2584450" cy="4160267"/>
          </a:xfrm>
          <a:prstGeom prst="rect">
            <a:avLst/>
          </a:prstGeom>
        </p:spPr>
      </p:pic>
      <p:sp>
        <p:nvSpPr>
          <p:cNvPr id="2" name="Title 1"/>
          <p:cNvSpPr>
            <a:spLocks noGrp="1"/>
          </p:cNvSpPr>
          <p:nvPr>
            <p:ph type="title"/>
          </p:nvPr>
        </p:nvSpPr>
        <p:spPr>
          <a:xfrm>
            <a:off x="374648" y="318633"/>
            <a:ext cx="8394278" cy="1098916"/>
          </a:xfrm>
        </p:spPr>
        <p:txBody>
          <a:bodyPr/>
          <a:lstStyle/>
          <a:p>
            <a:r>
              <a:rPr lang="en-US" dirty="0"/>
              <a:t>Click to edit Master title style</a:t>
            </a:r>
          </a:p>
        </p:txBody>
      </p:sp>
      <p:sp>
        <p:nvSpPr>
          <p:cNvPr id="3" name="Content Placeholder 2"/>
          <p:cNvSpPr>
            <a:spLocks noGrp="1"/>
          </p:cNvSpPr>
          <p:nvPr>
            <p:ph idx="1"/>
          </p:nvPr>
        </p:nvSpPr>
        <p:spPr>
          <a:xfrm>
            <a:off x="556182" y="2202080"/>
            <a:ext cx="2149312" cy="1917434"/>
          </a:xfrm>
        </p:spPr>
        <p:txBody>
          <a:bodyPr/>
          <a:lstStyle>
            <a:lvl1pPr>
              <a:defRPr sz="1800">
                <a:solidFill>
                  <a:schemeClr val="bg1"/>
                </a:solidFill>
              </a:defRPr>
            </a:lvl1pPr>
            <a:lvl2pPr>
              <a:defRPr/>
            </a:lvl2pPr>
            <a:lvl3pPr marL="228600" marR="0" indent="-228600" algn="l" defTabSz="914400" rtl="0" eaLnBrk="1" fontAlgn="auto" latinLnBrk="0" hangingPunct="1">
              <a:lnSpc>
                <a:spcPct val="90000"/>
              </a:lnSpc>
              <a:spcBef>
                <a:spcPts val="500"/>
              </a:spcBef>
              <a:spcAft>
                <a:spcPts val="0"/>
              </a:spcAft>
              <a:buClrTx/>
              <a:buSzPct val="60000"/>
              <a:buFontTx/>
              <a:buBlip>
                <a:blip r:embed="rId3"/>
              </a:buBlip>
              <a:tabLst/>
              <a:defRPr sz="1600"/>
            </a:lvl3pPr>
            <a:lvl5pPr marL="457200" indent="0">
              <a:buNone/>
              <a:defRPr/>
            </a:lvl5pPr>
          </a:lstStyle>
          <a:p>
            <a:pPr lvl="0"/>
            <a:r>
              <a:rPr lang="en-US" dirty="0"/>
              <a:t>Click to edit Master text styles</a:t>
            </a:r>
          </a:p>
        </p:txBody>
      </p:sp>
      <p:sp>
        <p:nvSpPr>
          <p:cNvPr id="6" name="Content Placeholder 3">
            <a:extLst>
              <a:ext uri="{FF2B5EF4-FFF2-40B4-BE49-F238E27FC236}">
                <a16:creationId xmlns:a16="http://schemas.microsoft.com/office/drawing/2014/main" id="{F1564134-01B5-9743-9035-69F457E1AA74}"/>
              </a:ext>
            </a:extLst>
          </p:cNvPr>
          <p:cNvSpPr>
            <a:spLocks noGrp="1"/>
          </p:cNvSpPr>
          <p:nvPr>
            <p:ph sz="quarter" idx="11" hasCustomPrompt="1"/>
          </p:nvPr>
        </p:nvSpPr>
        <p:spPr>
          <a:xfrm>
            <a:off x="3214540" y="1970201"/>
            <a:ext cx="5554386" cy="4160268"/>
          </a:xfrm>
        </p:spPr>
        <p:txBody>
          <a:bodyPr/>
          <a:lstStyle/>
          <a:p>
            <a:pPr lvl="0"/>
            <a:r>
              <a:rPr lang="en-US" dirty="0"/>
              <a:t>Chart</a:t>
            </a:r>
          </a:p>
        </p:txBody>
      </p:sp>
      <p:sp>
        <p:nvSpPr>
          <p:cNvPr id="11" name="Content Placeholder 2">
            <a:extLst>
              <a:ext uri="{FF2B5EF4-FFF2-40B4-BE49-F238E27FC236}">
                <a16:creationId xmlns:a16="http://schemas.microsoft.com/office/drawing/2014/main" id="{E930B2F4-F036-5040-9137-33703875EED3}"/>
              </a:ext>
            </a:extLst>
          </p:cNvPr>
          <p:cNvSpPr>
            <a:spLocks noGrp="1"/>
          </p:cNvSpPr>
          <p:nvPr>
            <p:ph idx="12"/>
          </p:nvPr>
        </p:nvSpPr>
        <p:spPr>
          <a:xfrm>
            <a:off x="374648" y="1419828"/>
            <a:ext cx="8394278" cy="459200"/>
          </a:xfrm>
        </p:spPr>
        <p:txBody>
          <a:bodyPr/>
          <a:lstStyle>
            <a:lvl1pPr>
              <a:defRPr/>
            </a:lvl1pPr>
            <a:lvl2pPr>
              <a:defRPr/>
            </a:lvl2pPr>
            <a:lvl3pPr marL="228600" marR="0" indent="-228600" algn="l" defTabSz="914400" rtl="0" eaLnBrk="1" fontAlgn="auto" latinLnBrk="0" hangingPunct="1">
              <a:lnSpc>
                <a:spcPct val="90000"/>
              </a:lnSpc>
              <a:spcBef>
                <a:spcPts val="500"/>
              </a:spcBef>
              <a:spcAft>
                <a:spcPts val="0"/>
              </a:spcAft>
              <a:buClrTx/>
              <a:buSzPct val="60000"/>
              <a:buFontTx/>
              <a:buBlip>
                <a:blip r:embed="rId3"/>
              </a:buBlip>
              <a:tabLst/>
              <a:defRPr sz="1600"/>
            </a:lvl3pPr>
            <a:lvl5pPr marL="457200" indent="0">
              <a:buNone/>
              <a:defRPr/>
            </a:lvl5pPr>
          </a:lstStyle>
          <a:p>
            <a:pPr lvl="0"/>
            <a:r>
              <a:rPr lang="en-US" dirty="0"/>
              <a:t>Click to edit Master text styles</a:t>
            </a:r>
          </a:p>
        </p:txBody>
      </p:sp>
    </p:spTree>
    <p:extLst>
      <p:ext uri="{BB962C8B-B14F-4D97-AF65-F5344CB8AC3E}">
        <p14:creationId xmlns:p14="http://schemas.microsoft.com/office/powerpoint/2010/main" val="23157476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_4 Speake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13860" y="1557495"/>
            <a:ext cx="2600990" cy="2172217"/>
          </a:xfrm>
        </p:spPr>
        <p:txBody>
          <a:bodyPr/>
          <a:lstStyle>
            <a:lvl1pPr>
              <a:defRPr sz="2200" b="1" i="0">
                <a:solidFill>
                  <a:srgbClr val="001C54"/>
                </a:solidFill>
                <a:latin typeface="Calibri" panose="020F0502020204030204" pitchFamily="34" charset="0"/>
                <a:cs typeface="Calibri" panose="020F0502020204030204" pitchFamily="34" charset="0"/>
              </a:defRPr>
            </a:lvl1pPr>
            <a:lvl2pPr>
              <a:spcBef>
                <a:spcPts val="300"/>
              </a:spcBef>
              <a:defRPr sz="1600"/>
            </a:lvl2pPr>
            <a:lvl3pPr marL="0" indent="0">
              <a:spcBef>
                <a:spcPts val="300"/>
              </a:spcBef>
              <a:buFontTx/>
              <a:buNone/>
              <a:defRPr sz="1600">
                <a:latin typeface="+mj-lt"/>
              </a:defRPr>
            </a:lvl3pPr>
            <a:lvl4pPr marL="0" indent="0">
              <a:spcBef>
                <a:spcPts val="300"/>
              </a:spcBef>
              <a:buFontTx/>
              <a:buNone/>
              <a:defRPr i="1"/>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Picture Placeholder 3">
            <a:extLst>
              <a:ext uri="{FF2B5EF4-FFF2-40B4-BE49-F238E27FC236}">
                <a16:creationId xmlns:a16="http://schemas.microsoft.com/office/drawing/2014/main" id="{CDB438F1-133D-EB40-B8A8-2F93D74D32A5}"/>
              </a:ext>
            </a:extLst>
          </p:cNvPr>
          <p:cNvSpPr>
            <a:spLocks noGrp="1"/>
          </p:cNvSpPr>
          <p:nvPr>
            <p:ph type="pic" sz="quarter" idx="17"/>
          </p:nvPr>
        </p:nvSpPr>
        <p:spPr>
          <a:xfrm>
            <a:off x="374648" y="1557495"/>
            <a:ext cx="1371600" cy="1371600"/>
          </a:xfrm>
          <a:prstGeom prst="rect">
            <a:avLst/>
          </a:prstGeom>
          <a:solidFill>
            <a:schemeClr val="bg1"/>
          </a:solidFill>
          <a:effectLst/>
        </p:spPr>
        <p:txBody>
          <a:bodyPr/>
          <a:lstStyle/>
          <a:p>
            <a:endParaRPr lang="en-US" dirty="0"/>
          </a:p>
        </p:txBody>
      </p:sp>
      <p:sp>
        <p:nvSpPr>
          <p:cNvPr id="15" name="Content Placeholder 2">
            <a:extLst>
              <a:ext uri="{FF2B5EF4-FFF2-40B4-BE49-F238E27FC236}">
                <a16:creationId xmlns:a16="http://schemas.microsoft.com/office/drawing/2014/main" id="{F0976EFC-58EF-8441-8233-FF23AC0D9DDE}"/>
              </a:ext>
            </a:extLst>
          </p:cNvPr>
          <p:cNvSpPr>
            <a:spLocks noGrp="1"/>
          </p:cNvSpPr>
          <p:nvPr>
            <p:ph sz="half" idx="24"/>
          </p:nvPr>
        </p:nvSpPr>
        <p:spPr>
          <a:xfrm>
            <a:off x="6167936" y="1557495"/>
            <a:ext cx="2600990" cy="2172217"/>
          </a:xfrm>
        </p:spPr>
        <p:txBody>
          <a:bodyPr/>
          <a:lstStyle>
            <a:lvl1pPr>
              <a:defRPr sz="2200">
                <a:solidFill>
                  <a:srgbClr val="001C54"/>
                </a:solidFill>
              </a:defRPr>
            </a:lvl1pPr>
            <a:lvl2pPr>
              <a:spcBef>
                <a:spcPts val="300"/>
              </a:spcBef>
              <a:defRPr sz="1600"/>
            </a:lvl2pPr>
            <a:lvl3pPr marL="0" indent="0">
              <a:spcBef>
                <a:spcPts val="300"/>
              </a:spcBef>
              <a:buFontTx/>
              <a:buNone/>
              <a:defRPr sz="1600">
                <a:latin typeface="+mj-lt"/>
              </a:defRPr>
            </a:lvl3pPr>
            <a:lvl4pPr marL="0" indent="0">
              <a:spcBef>
                <a:spcPts val="300"/>
              </a:spcBef>
              <a:buFontTx/>
              <a:buNone/>
              <a:defRPr i="1"/>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6" name="Picture Placeholder 3">
            <a:extLst>
              <a:ext uri="{FF2B5EF4-FFF2-40B4-BE49-F238E27FC236}">
                <a16:creationId xmlns:a16="http://schemas.microsoft.com/office/drawing/2014/main" id="{F5D73899-7589-FF4D-BEBD-F2909C9ADDAE}"/>
              </a:ext>
            </a:extLst>
          </p:cNvPr>
          <p:cNvSpPr>
            <a:spLocks noGrp="1"/>
          </p:cNvSpPr>
          <p:nvPr>
            <p:ph type="pic" sz="quarter" idx="25"/>
          </p:nvPr>
        </p:nvSpPr>
        <p:spPr>
          <a:xfrm>
            <a:off x="4628724" y="1557495"/>
            <a:ext cx="1371600" cy="1371600"/>
          </a:xfrm>
          <a:prstGeom prst="rect">
            <a:avLst/>
          </a:prstGeom>
          <a:solidFill>
            <a:schemeClr val="bg1"/>
          </a:solidFill>
          <a:effectLst/>
        </p:spPr>
        <p:txBody>
          <a:bodyPr/>
          <a:lstStyle/>
          <a:p>
            <a:endParaRPr lang="en-US" dirty="0"/>
          </a:p>
        </p:txBody>
      </p:sp>
      <p:sp>
        <p:nvSpPr>
          <p:cNvPr id="17" name="Content Placeholder 2">
            <a:extLst>
              <a:ext uri="{FF2B5EF4-FFF2-40B4-BE49-F238E27FC236}">
                <a16:creationId xmlns:a16="http://schemas.microsoft.com/office/drawing/2014/main" id="{B265D257-FBA7-DB49-81E1-A81E9271BEA9}"/>
              </a:ext>
            </a:extLst>
          </p:cNvPr>
          <p:cNvSpPr>
            <a:spLocks noGrp="1"/>
          </p:cNvSpPr>
          <p:nvPr>
            <p:ph sz="half" idx="26"/>
          </p:nvPr>
        </p:nvSpPr>
        <p:spPr>
          <a:xfrm>
            <a:off x="1913860" y="3997842"/>
            <a:ext cx="2600990" cy="2172217"/>
          </a:xfrm>
        </p:spPr>
        <p:txBody>
          <a:bodyPr/>
          <a:lstStyle>
            <a:lvl1pPr>
              <a:defRPr sz="2200">
                <a:solidFill>
                  <a:srgbClr val="001C54"/>
                </a:solidFill>
              </a:defRPr>
            </a:lvl1pPr>
            <a:lvl2pPr>
              <a:spcBef>
                <a:spcPts val="300"/>
              </a:spcBef>
              <a:defRPr sz="1600"/>
            </a:lvl2pPr>
            <a:lvl3pPr marL="0" indent="0">
              <a:spcBef>
                <a:spcPts val="300"/>
              </a:spcBef>
              <a:buFontTx/>
              <a:buNone/>
              <a:defRPr sz="1600">
                <a:latin typeface="+mj-lt"/>
              </a:defRPr>
            </a:lvl3pPr>
            <a:lvl4pPr marL="0" indent="0">
              <a:spcBef>
                <a:spcPts val="300"/>
              </a:spcBef>
              <a:buFontTx/>
              <a:buNone/>
              <a:defRPr i="1"/>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8" name="Picture Placeholder 3">
            <a:extLst>
              <a:ext uri="{FF2B5EF4-FFF2-40B4-BE49-F238E27FC236}">
                <a16:creationId xmlns:a16="http://schemas.microsoft.com/office/drawing/2014/main" id="{EDBB415F-1271-8E40-9CE5-ECD76DF33E1D}"/>
              </a:ext>
            </a:extLst>
          </p:cNvPr>
          <p:cNvSpPr>
            <a:spLocks noGrp="1"/>
          </p:cNvSpPr>
          <p:nvPr>
            <p:ph type="pic" sz="quarter" idx="27"/>
          </p:nvPr>
        </p:nvSpPr>
        <p:spPr>
          <a:xfrm>
            <a:off x="374648" y="3997842"/>
            <a:ext cx="1371600" cy="1371600"/>
          </a:xfrm>
          <a:prstGeom prst="rect">
            <a:avLst/>
          </a:prstGeom>
          <a:solidFill>
            <a:schemeClr val="bg1"/>
          </a:solidFill>
          <a:effectLst/>
        </p:spPr>
        <p:txBody>
          <a:bodyPr/>
          <a:lstStyle/>
          <a:p>
            <a:endParaRPr lang="en-US" dirty="0"/>
          </a:p>
        </p:txBody>
      </p:sp>
      <p:sp>
        <p:nvSpPr>
          <p:cNvPr id="19" name="Content Placeholder 2">
            <a:extLst>
              <a:ext uri="{FF2B5EF4-FFF2-40B4-BE49-F238E27FC236}">
                <a16:creationId xmlns:a16="http://schemas.microsoft.com/office/drawing/2014/main" id="{2EA6CA40-4A54-AC42-BAF3-B2D60F4AC134}"/>
              </a:ext>
            </a:extLst>
          </p:cNvPr>
          <p:cNvSpPr>
            <a:spLocks noGrp="1"/>
          </p:cNvSpPr>
          <p:nvPr>
            <p:ph sz="half" idx="28"/>
          </p:nvPr>
        </p:nvSpPr>
        <p:spPr>
          <a:xfrm>
            <a:off x="6167936" y="3997842"/>
            <a:ext cx="2600990" cy="2172217"/>
          </a:xfrm>
        </p:spPr>
        <p:txBody>
          <a:bodyPr/>
          <a:lstStyle>
            <a:lvl1pPr>
              <a:defRPr sz="2200">
                <a:solidFill>
                  <a:srgbClr val="001C54"/>
                </a:solidFill>
              </a:defRPr>
            </a:lvl1pPr>
            <a:lvl2pPr>
              <a:spcBef>
                <a:spcPts val="300"/>
              </a:spcBef>
              <a:defRPr sz="1600"/>
            </a:lvl2pPr>
            <a:lvl3pPr marL="0" indent="0">
              <a:spcBef>
                <a:spcPts val="300"/>
              </a:spcBef>
              <a:buFontTx/>
              <a:buNone/>
              <a:defRPr sz="1600">
                <a:latin typeface="+mj-lt"/>
              </a:defRPr>
            </a:lvl3pPr>
            <a:lvl4pPr marL="0" indent="0">
              <a:spcBef>
                <a:spcPts val="300"/>
              </a:spcBef>
              <a:buFontTx/>
              <a:buNone/>
              <a:defRPr i="1"/>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0" name="Picture Placeholder 3">
            <a:extLst>
              <a:ext uri="{FF2B5EF4-FFF2-40B4-BE49-F238E27FC236}">
                <a16:creationId xmlns:a16="http://schemas.microsoft.com/office/drawing/2014/main" id="{3B5FBFBB-15B5-C345-9A72-9A4E4B19FC46}"/>
              </a:ext>
            </a:extLst>
          </p:cNvPr>
          <p:cNvSpPr>
            <a:spLocks noGrp="1"/>
          </p:cNvSpPr>
          <p:nvPr>
            <p:ph type="pic" sz="quarter" idx="29"/>
          </p:nvPr>
        </p:nvSpPr>
        <p:spPr>
          <a:xfrm>
            <a:off x="4628724" y="3997842"/>
            <a:ext cx="1371600" cy="1371600"/>
          </a:xfrm>
          <a:prstGeom prst="rect">
            <a:avLst/>
          </a:prstGeom>
          <a:solidFill>
            <a:schemeClr val="bg1"/>
          </a:solidFill>
          <a:effectLst/>
        </p:spPr>
        <p:txBody>
          <a:bodyPr/>
          <a:lstStyle/>
          <a:p>
            <a:endParaRPr lang="en-US" dirty="0"/>
          </a:p>
        </p:txBody>
      </p:sp>
    </p:spTree>
    <p:extLst>
      <p:ext uri="{BB962C8B-B14F-4D97-AF65-F5344CB8AC3E}">
        <p14:creationId xmlns:p14="http://schemas.microsoft.com/office/powerpoint/2010/main" val="18797093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_1200x628 Banner Image">
    <p:spTree>
      <p:nvGrpSpPr>
        <p:cNvPr id="1" name=""/>
        <p:cNvGrpSpPr/>
        <p:nvPr/>
      </p:nvGrpSpPr>
      <p:grpSpPr>
        <a:xfrm>
          <a:off x="0" y="0"/>
          <a:ext cx="0" cy="0"/>
          <a:chOff x="0" y="0"/>
          <a:chExt cx="0" cy="0"/>
        </a:xfrm>
      </p:grpSpPr>
      <p:sp>
        <p:nvSpPr>
          <p:cNvPr id="2" name="Title 1"/>
          <p:cNvSpPr>
            <a:spLocks noGrp="1"/>
          </p:cNvSpPr>
          <p:nvPr>
            <p:ph type="title"/>
          </p:nvPr>
        </p:nvSpPr>
        <p:spPr>
          <a:xfrm>
            <a:off x="374648" y="318633"/>
            <a:ext cx="8394278" cy="986842"/>
          </a:xfrm>
        </p:spPr>
        <p:txBody>
          <a:bodyPr/>
          <a:lstStyle/>
          <a:p>
            <a:r>
              <a:rPr lang="en-US" dirty="0"/>
              <a:t>Click to edit Master title style</a:t>
            </a:r>
          </a:p>
        </p:txBody>
      </p:sp>
      <p:sp>
        <p:nvSpPr>
          <p:cNvPr id="3" name="Picture Placeholder 3">
            <a:extLst>
              <a:ext uri="{FF2B5EF4-FFF2-40B4-BE49-F238E27FC236}">
                <a16:creationId xmlns:a16="http://schemas.microsoft.com/office/drawing/2014/main" id="{3DFE20B6-075F-5540-A664-CC6FAF049AF5}"/>
              </a:ext>
            </a:extLst>
          </p:cNvPr>
          <p:cNvSpPr>
            <a:spLocks noGrp="1"/>
          </p:cNvSpPr>
          <p:nvPr>
            <p:ph type="pic" sz="quarter" idx="17"/>
          </p:nvPr>
        </p:nvSpPr>
        <p:spPr>
          <a:xfrm>
            <a:off x="0" y="1413961"/>
            <a:ext cx="9144000" cy="4785360"/>
          </a:xfrm>
          <a:prstGeom prst="rect">
            <a:avLst/>
          </a:prstGeom>
          <a:solidFill>
            <a:schemeClr val="bg1"/>
          </a:solidFill>
          <a:effectLst/>
        </p:spPr>
        <p:txBody>
          <a:bodyPr/>
          <a:lstStyle/>
          <a:p>
            <a:endParaRPr lang="en-US" dirty="0"/>
          </a:p>
        </p:txBody>
      </p:sp>
    </p:spTree>
    <p:extLst>
      <p:ext uri="{BB962C8B-B14F-4D97-AF65-F5344CB8AC3E}">
        <p14:creationId xmlns:p14="http://schemas.microsoft.com/office/powerpoint/2010/main" val="27921242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Full_Photo">
    <p:spTree>
      <p:nvGrpSpPr>
        <p:cNvPr id="1" name=""/>
        <p:cNvGrpSpPr/>
        <p:nvPr/>
      </p:nvGrpSpPr>
      <p:grpSpPr>
        <a:xfrm>
          <a:off x="0" y="0"/>
          <a:ext cx="0" cy="0"/>
          <a:chOff x="0" y="0"/>
          <a:chExt cx="0" cy="0"/>
        </a:xfrm>
      </p:grpSpPr>
      <p:sp>
        <p:nvSpPr>
          <p:cNvPr id="2" name="Picture Placeholder 3">
            <a:extLst>
              <a:ext uri="{FF2B5EF4-FFF2-40B4-BE49-F238E27FC236}">
                <a16:creationId xmlns:a16="http://schemas.microsoft.com/office/drawing/2014/main" id="{E7C37E6F-C7DD-FA4D-9C2F-27C047B16E95}"/>
              </a:ext>
            </a:extLst>
          </p:cNvPr>
          <p:cNvSpPr>
            <a:spLocks noGrp="1"/>
          </p:cNvSpPr>
          <p:nvPr>
            <p:ph type="pic" sz="quarter" idx="17"/>
          </p:nvPr>
        </p:nvSpPr>
        <p:spPr>
          <a:xfrm>
            <a:off x="0" y="160774"/>
            <a:ext cx="9144000" cy="6029012"/>
          </a:xfrm>
          <a:prstGeom prst="rect">
            <a:avLst/>
          </a:prstGeom>
          <a:solidFill>
            <a:schemeClr val="bg1"/>
          </a:solidFill>
          <a:effectLst/>
        </p:spPr>
        <p:txBody>
          <a:bodyPr/>
          <a:lstStyle/>
          <a:p>
            <a:endParaRPr lang="en-US" dirty="0"/>
          </a:p>
        </p:txBody>
      </p:sp>
    </p:spTree>
    <p:extLst>
      <p:ext uri="{BB962C8B-B14F-4D97-AF65-F5344CB8AC3E}">
        <p14:creationId xmlns:p14="http://schemas.microsoft.com/office/powerpoint/2010/main" val="289910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_Slide_3 Pho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Picture Placeholder 6">
            <a:extLst>
              <a:ext uri="{FF2B5EF4-FFF2-40B4-BE49-F238E27FC236}">
                <a16:creationId xmlns:a16="http://schemas.microsoft.com/office/drawing/2014/main" id="{C6CD8904-C29A-F040-92EE-E77A8424E17B}"/>
              </a:ext>
            </a:extLst>
          </p:cNvPr>
          <p:cNvSpPr>
            <a:spLocks noGrp="1"/>
          </p:cNvSpPr>
          <p:nvPr>
            <p:ph type="pic" sz="quarter" idx="18"/>
          </p:nvPr>
        </p:nvSpPr>
        <p:spPr>
          <a:xfrm>
            <a:off x="0" y="3938151"/>
            <a:ext cx="3084163" cy="2057400"/>
          </a:xfrm>
          <a:solidFill>
            <a:schemeClr val="bg1"/>
          </a:solidFill>
          <a:effectLst/>
        </p:spPr>
        <p:txBody>
          <a:bodyPr/>
          <a:lstStyle/>
          <a:p>
            <a:endParaRPr lang="en-US" dirty="0"/>
          </a:p>
        </p:txBody>
      </p:sp>
      <p:sp>
        <p:nvSpPr>
          <p:cNvPr id="9" name="Picture Placeholder 6">
            <a:extLst>
              <a:ext uri="{FF2B5EF4-FFF2-40B4-BE49-F238E27FC236}">
                <a16:creationId xmlns:a16="http://schemas.microsoft.com/office/drawing/2014/main" id="{635E2761-97B9-6F48-B7C8-73A8EAAC9EB4}"/>
              </a:ext>
            </a:extLst>
          </p:cNvPr>
          <p:cNvSpPr>
            <a:spLocks noGrp="1"/>
          </p:cNvSpPr>
          <p:nvPr>
            <p:ph type="pic" sz="quarter" idx="19"/>
          </p:nvPr>
        </p:nvSpPr>
        <p:spPr>
          <a:xfrm>
            <a:off x="3084164" y="3938151"/>
            <a:ext cx="2975674" cy="2057400"/>
          </a:xfrm>
          <a:solidFill>
            <a:schemeClr val="bg1"/>
          </a:solidFill>
          <a:effectLst/>
        </p:spPr>
        <p:txBody>
          <a:bodyPr/>
          <a:lstStyle/>
          <a:p>
            <a:endParaRPr lang="en-US" dirty="0"/>
          </a:p>
        </p:txBody>
      </p:sp>
      <p:sp>
        <p:nvSpPr>
          <p:cNvPr id="10" name="Picture Placeholder 6">
            <a:extLst>
              <a:ext uri="{FF2B5EF4-FFF2-40B4-BE49-F238E27FC236}">
                <a16:creationId xmlns:a16="http://schemas.microsoft.com/office/drawing/2014/main" id="{6B26970C-EED8-5B4D-ADE8-6FED21794C8C}"/>
              </a:ext>
            </a:extLst>
          </p:cNvPr>
          <p:cNvSpPr>
            <a:spLocks noGrp="1"/>
          </p:cNvSpPr>
          <p:nvPr>
            <p:ph type="pic" sz="quarter" idx="20"/>
          </p:nvPr>
        </p:nvSpPr>
        <p:spPr>
          <a:xfrm>
            <a:off x="6059838" y="3938151"/>
            <a:ext cx="3084163" cy="2057400"/>
          </a:xfrm>
          <a:solidFill>
            <a:schemeClr val="bg1"/>
          </a:solidFill>
          <a:effectLst/>
        </p:spPr>
        <p:txBody>
          <a:bodyPr/>
          <a:lstStyle/>
          <a:p>
            <a:endParaRPr lang="en-US" dirty="0"/>
          </a:p>
        </p:txBody>
      </p:sp>
    </p:spTree>
    <p:extLst>
      <p:ext uri="{BB962C8B-B14F-4D97-AF65-F5344CB8AC3E}">
        <p14:creationId xmlns:p14="http://schemas.microsoft.com/office/powerpoint/2010/main" val="9032112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13041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4648" y="318633"/>
            <a:ext cx="8394278" cy="734915"/>
          </a:xfrm>
        </p:spPr>
        <p:txBody>
          <a:bodyPr/>
          <a:lstStyle/>
          <a:p>
            <a:r>
              <a:rPr lang="en-US" dirty="0"/>
              <a:t>Click to edit Master title style</a:t>
            </a:r>
          </a:p>
        </p:txBody>
      </p:sp>
      <p:sp>
        <p:nvSpPr>
          <p:cNvPr id="3" name="Content Placeholder 2"/>
          <p:cNvSpPr>
            <a:spLocks noGrp="1"/>
          </p:cNvSpPr>
          <p:nvPr>
            <p:ph idx="1"/>
          </p:nvPr>
        </p:nvSpPr>
        <p:spPr>
          <a:xfrm>
            <a:off x="374648" y="1321904"/>
            <a:ext cx="8394278" cy="480856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991226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_Content_Photo">
    <p:spTree>
      <p:nvGrpSpPr>
        <p:cNvPr id="1" name=""/>
        <p:cNvGrpSpPr/>
        <p:nvPr/>
      </p:nvGrpSpPr>
      <p:grpSpPr>
        <a:xfrm>
          <a:off x="0" y="0"/>
          <a:ext cx="0" cy="0"/>
          <a:chOff x="0" y="0"/>
          <a:chExt cx="0" cy="0"/>
        </a:xfrm>
      </p:grpSpPr>
      <p:sp>
        <p:nvSpPr>
          <p:cNvPr id="2" name="Title 1"/>
          <p:cNvSpPr>
            <a:spLocks noGrp="1"/>
          </p:cNvSpPr>
          <p:nvPr>
            <p:ph type="title"/>
          </p:nvPr>
        </p:nvSpPr>
        <p:spPr>
          <a:xfrm>
            <a:off x="374648" y="318633"/>
            <a:ext cx="8394278" cy="715037"/>
          </a:xfrm>
        </p:spPr>
        <p:txBody>
          <a:bodyPr/>
          <a:lstStyle/>
          <a:p>
            <a:r>
              <a:rPr lang="en-US" dirty="0"/>
              <a:t>Click to edit Master title style</a:t>
            </a:r>
          </a:p>
        </p:txBody>
      </p:sp>
      <p:sp>
        <p:nvSpPr>
          <p:cNvPr id="3" name="Content Placeholder 2"/>
          <p:cNvSpPr>
            <a:spLocks noGrp="1"/>
          </p:cNvSpPr>
          <p:nvPr>
            <p:ph idx="1"/>
          </p:nvPr>
        </p:nvSpPr>
        <p:spPr>
          <a:xfrm>
            <a:off x="374648" y="1321904"/>
            <a:ext cx="4755291" cy="480856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3">
            <a:extLst>
              <a:ext uri="{FF2B5EF4-FFF2-40B4-BE49-F238E27FC236}">
                <a16:creationId xmlns:a16="http://schemas.microsoft.com/office/drawing/2014/main" id="{04CFE746-E03D-134B-BCD1-6926066F90D6}"/>
              </a:ext>
            </a:extLst>
          </p:cNvPr>
          <p:cNvSpPr>
            <a:spLocks noGrp="1"/>
          </p:cNvSpPr>
          <p:nvPr>
            <p:ph type="pic" sz="quarter" idx="17"/>
          </p:nvPr>
        </p:nvSpPr>
        <p:spPr>
          <a:xfrm>
            <a:off x="5331417" y="1321904"/>
            <a:ext cx="3437510" cy="3112045"/>
          </a:xfrm>
          <a:prstGeom prst="rect">
            <a:avLst/>
          </a:prstGeom>
          <a:solidFill>
            <a:schemeClr val="bg1"/>
          </a:solidFill>
          <a:effectLst/>
        </p:spPr>
        <p:txBody>
          <a:bodyPr/>
          <a:lstStyle/>
          <a:p>
            <a:endParaRPr lang="en-US" dirty="0"/>
          </a:p>
        </p:txBody>
      </p:sp>
    </p:spTree>
    <p:extLst>
      <p:ext uri="{BB962C8B-B14F-4D97-AF65-F5344CB8AC3E}">
        <p14:creationId xmlns:p14="http://schemas.microsoft.com/office/powerpoint/2010/main" val="414088771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_2 Column">
    <p:spTree>
      <p:nvGrpSpPr>
        <p:cNvPr id="1" name=""/>
        <p:cNvGrpSpPr/>
        <p:nvPr/>
      </p:nvGrpSpPr>
      <p:grpSpPr>
        <a:xfrm>
          <a:off x="0" y="0"/>
          <a:ext cx="0" cy="0"/>
          <a:chOff x="0" y="0"/>
          <a:chExt cx="0" cy="0"/>
        </a:xfrm>
      </p:grpSpPr>
      <p:sp>
        <p:nvSpPr>
          <p:cNvPr id="2" name="Title 1"/>
          <p:cNvSpPr>
            <a:spLocks noGrp="1"/>
          </p:cNvSpPr>
          <p:nvPr>
            <p:ph type="title"/>
          </p:nvPr>
        </p:nvSpPr>
        <p:spPr>
          <a:xfrm>
            <a:off x="374648" y="318633"/>
            <a:ext cx="8394278" cy="715037"/>
          </a:xfrm>
        </p:spPr>
        <p:txBody>
          <a:bodyPr/>
          <a:lstStyle/>
          <a:p>
            <a:r>
              <a:rPr lang="en-US" dirty="0"/>
              <a:t>Click to edit Master title style</a:t>
            </a:r>
          </a:p>
        </p:txBody>
      </p:sp>
      <p:sp>
        <p:nvSpPr>
          <p:cNvPr id="3" name="Content Placeholder 2"/>
          <p:cNvSpPr>
            <a:spLocks noGrp="1"/>
          </p:cNvSpPr>
          <p:nvPr>
            <p:ph idx="1"/>
          </p:nvPr>
        </p:nvSpPr>
        <p:spPr>
          <a:xfrm>
            <a:off x="374649" y="1321904"/>
            <a:ext cx="4073366" cy="480856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a:extLst>
              <a:ext uri="{FF2B5EF4-FFF2-40B4-BE49-F238E27FC236}">
                <a16:creationId xmlns:a16="http://schemas.microsoft.com/office/drawing/2014/main" id="{C1B52890-46B1-0C4F-8D90-C2AC5EF4BD1D}"/>
              </a:ext>
            </a:extLst>
          </p:cNvPr>
          <p:cNvSpPr>
            <a:spLocks noGrp="1"/>
          </p:cNvSpPr>
          <p:nvPr>
            <p:ph idx="10"/>
          </p:nvPr>
        </p:nvSpPr>
        <p:spPr>
          <a:xfrm>
            <a:off x="4680168" y="1321904"/>
            <a:ext cx="4073366" cy="480856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644206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_3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4648" y="318633"/>
            <a:ext cx="8394278" cy="705097"/>
          </a:xfrm>
        </p:spPr>
        <p:txBody>
          <a:bodyPr/>
          <a:lstStyle/>
          <a:p>
            <a:r>
              <a:rPr lang="en-US" dirty="0"/>
              <a:t>Click to edit Master title style</a:t>
            </a:r>
          </a:p>
        </p:txBody>
      </p:sp>
      <p:sp>
        <p:nvSpPr>
          <p:cNvPr id="3" name="Content Placeholder 2"/>
          <p:cNvSpPr>
            <a:spLocks noGrp="1"/>
          </p:cNvSpPr>
          <p:nvPr>
            <p:ph idx="1"/>
          </p:nvPr>
        </p:nvSpPr>
        <p:spPr>
          <a:xfrm>
            <a:off x="374648" y="1321904"/>
            <a:ext cx="2584450" cy="4808565"/>
          </a:xfrm>
        </p:spPr>
        <p:txBody>
          <a:bodyPr/>
          <a:lstStyle>
            <a:lvl1pPr>
              <a:defRPr/>
            </a:lvl1pPr>
            <a:lvl2pPr>
              <a:defRPr/>
            </a:lvl2pPr>
            <a:lvl3pPr marL="228600" marR="0" indent="-228600" algn="l" defTabSz="914400" rtl="0" eaLnBrk="1" fontAlgn="auto" latinLnBrk="0" hangingPunct="1">
              <a:lnSpc>
                <a:spcPct val="90000"/>
              </a:lnSpc>
              <a:spcBef>
                <a:spcPts val="500"/>
              </a:spcBef>
              <a:spcAft>
                <a:spcPts val="0"/>
              </a:spcAft>
              <a:buClrTx/>
              <a:buSzPct val="60000"/>
              <a:buFontTx/>
              <a:buBlip>
                <a:blip r:embed="rId2"/>
              </a:buBlip>
              <a:tabLst/>
              <a:defRPr sz="1600"/>
            </a:lvl3pPr>
            <a:lvl5pPr marL="457200" indent="0">
              <a:buNone/>
              <a:defRPr/>
            </a:lvl5pPr>
          </a:lstStyle>
          <a:p>
            <a:pPr lvl="0"/>
            <a:r>
              <a:rPr lang="en-US" dirty="0"/>
              <a:t>Click to edit Master text styles</a:t>
            </a:r>
          </a:p>
          <a:p>
            <a:pPr lvl="1"/>
            <a:r>
              <a:rPr lang="en-US" dirty="0"/>
              <a:t>Second level</a:t>
            </a:r>
          </a:p>
          <a:p>
            <a:pPr lvl="2"/>
            <a:r>
              <a:rPr lang="en-US" dirty="0"/>
              <a:t>Third level</a:t>
            </a:r>
          </a:p>
          <a:p>
            <a:pPr marL="0" marR="0" lvl="2" indent="-228600" algn="l" defTabSz="914400" rtl="0" eaLnBrk="1" fontAlgn="auto" latinLnBrk="0" hangingPunct="1">
              <a:lnSpc>
                <a:spcPct val="90000"/>
              </a:lnSpc>
              <a:spcBef>
                <a:spcPts val="500"/>
              </a:spcBef>
              <a:spcAft>
                <a:spcPts val="0"/>
              </a:spcAft>
              <a:buClrTx/>
              <a:buSzPct val="60000"/>
              <a:buFontTx/>
              <a:buBlip>
                <a:blip r:embed="rId2"/>
              </a:buBlip>
              <a:tabLst/>
              <a:defRPr/>
            </a:pPr>
            <a:r>
              <a:rPr lang="en-US" dirty="0"/>
              <a:t>Third level</a:t>
            </a:r>
          </a:p>
          <a:p>
            <a:pPr marL="0" marR="0" lvl="2" indent="-228600" algn="l" defTabSz="914400" rtl="0" eaLnBrk="1" fontAlgn="auto" latinLnBrk="0" hangingPunct="1">
              <a:lnSpc>
                <a:spcPct val="90000"/>
              </a:lnSpc>
              <a:spcBef>
                <a:spcPts val="500"/>
              </a:spcBef>
              <a:spcAft>
                <a:spcPts val="0"/>
              </a:spcAft>
              <a:buClrTx/>
              <a:buSzPct val="60000"/>
              <a:buFontTx/>
              <a:buBlip>
                <a:blip r:embed="rId2"/>
              </a:buBlip>
              <a:tabLst/>
              <a:defRPr/>
            </a:pPr>
            <a:r>
              <a:rPr lang="en-US" dirty="0"/>
              <a:t>Third level</a:t>
            </a:r>
          </a:p>
        </p:txBody>
      </p:sp>
      <p:sp>
        <p:nvSpPr>
          <p:cNvPr id="7" name="Content Placeholder 2">
            <a:extLst>
              <a:ext uri="{FF2B5EF4-FFF2-40B4-BE49-F238E27FC236}">
                <a16:creationId xmlns:a16="http://schemas.microsoft.com/office/drawing/2014/main" id="{CA508686-8DFD-3940-9A05-BCB18956CFB5}"/>
              </a:ext>
            </a:extLst>
          </p:cNvPr>
          <p:cNvSpPr>
            <a:spLocks noGrp="1"/>
          </p:cNvSpPr>
          <p:nvPr>
            <p:ph idx="10"/>
          </p:nvPr>
        </p:nvSpPr>
        <p:spPr>
          <a:xfrm>
            <a:off x="6184476" y="1321904"/>
            <a:ext cx="2584450" cy="4808565"/>
          </a:xfrm>
        </p:spPr>
        <p:txBody>
          <a:bodyPr/>
          <a:lstStyle>
            <a:lvl1pPr>
              <a:defRPr/>
            </a:lvl1pPr>
            <a:lvl2pPr>
              <a:defRPr/>
            </a:lvl2pPr>
            <a:lvl3pPr marL="228600" marR="0" indent="-228600" algn="l" defTabSz="914400" rtl="0" eaLnBrk="1" fontAlgn="auto" latinLnBrk="0" hangingPunct="1">
              <a:lnSpc>
                <a:spcPct val="90000"/>
              </a:lnSpc>
              <a:spcBef>
                <a:spcPts val="500"/>
              </a:spcBef>
              <a:spcAft>
                <a:spcPts val="0"/>
              </a:spcAft>
              <a:buClrTx/>
              <a:buSzPct val="60000"/>
              <a:buFontTx/>
              <a:buBlip>
                <a:blip r:embed="rId2"/>
              </a:buBlip>
              <a:tabLst/>
              <a:defRPr sz="1600"/>
            </a:lvl3pPr>
            <a:lvl5pPr marL="457200" indent="0">
              <a:buNone/>
              <a:defRPr/>
            </a:lvl5pPr>
          </a:lstStyle>
          <a:p>
            <a:pPr lvl="0"/>
            <a:r>
              <a:rPr lang="en-US" dirty="0"/>
              <a:t>Click to edit Master text styles</a:t>
            </a:r>
          </a:p>
          <a:p>
            <a:pPr lvl="1"/>
            <a:r>
              <a:rPr lang="en-US" dirty="0"/>
              <a:t>Second level</a:t>
            </a:r>
          </a:p>
          <a:p>
            <a:pPr lvl="2"/>
            <a:r>
              <a:rPr lang="en-US" dirty="0"/>
              <a:t>Third level</a:t>
            </a:r>
          </a:p>
          <a:p>
            <a:pPr marL="0" marR="0" lvl="2" indent="-228600" algn="l" defTabSz="914400" rtl="0" eaLnBrk="1" fontAlgn="auto" latinLnBrk="0" hangingPunct="1">
              <a:lnSpc>
                <a:spcPct val="90000"/>
              </a:lnSpc>
              <a:spcBef>
                <a:spcPts val="500"/>
              </a:spcBef>
              <a:spcAft>
                <a:spcPts val="0"/>
              </a:spcAft>
              <a:buClrTx/>
              <a:buSzPct val="60000"/>
              <a:buFontTx/>
              <a:buBlip>
                <a:blip r:embed="rId2"/>
              </a:buBlip>
              <a:tabLst/>
              <a:defRPr/>
            </a:pPr>
            <a:r>
              <a:rPr lang="en-US" dirty="0"/>
              <a:t>Third level</a:t>
            </a:r>
          </a:p>
          <a:p>
            <a:pPr marL="0" marR="0" lvl="2" indent="-228600" algn="l" defTabSz="914400" rtl="0" eaLnBrk="1" fontAlgn="auto" latinLnBrk="0" hangingPunct="1">
              <a:lnSpc>
                <a:spcPct val="90000"/>
              </a:lnSpc>
              <a:spcBef>
                <a:spcPts val="500"/>
              </a:spcBef>
              <a:spcAft>
                <a:spcPts val="0"/>
              </a:spcAft>
              <a:buClrTx/>
              <a:buSzPct val="60000"/>
              <a:buFontTx/>
              <a:buBlip>
                <a:blip r:embed="rId2"/>
              </a:buBlip>
              <a:tabLst/>
              <a:defRPr/>
            </a:pPr>
            <a:r>
              <a:rPr lang="en-US" dirty="0"/>
              <a:t>Third level</a:t>
            </a:r>
          </a:p>
        </p:txBody>
      </p:sp>
      <p:sp>
        <p:nvSpPr>
          <p:cNvPr id="8" name="Content Placeholder 2">
            <a:extLst>
              <a:ext uri="{FF2B5EF4-FFF2-40B4-BE49-F238E27FC236}">
                <a16:creationId xmlns:a16="http://schemas.microsoft.com/office/drawing/2014/main" id="{F3027FEC-5F81-8844-B978-E4E825ACDECE}"/>
              </a:ext>
            </a:extLst>
          </p:cNvPr>
          <p:cNvSpPr>
            <a:spLocks noGrp="1"/>
          </p:cNvSpPr>
          <p:nvPr>
            <p:ph idx="11"/>
          </p:nvPr>
        </p:nvSpPr>
        <p:spPr>
          <a:xfrm>
            <a:off x="3279562" y="1321904"/>
            <a:ext cx="2584450" cy="4808565"/>
          </a:xfrm>
        </p:spPr>
        <p:txBody>
          <a:bodyPr/>
          <a:lstStyle>
            <a:lvl1pPr>
              <a:defRPr/>
            </a:lvl1pPr>
            <a:lvl2pPr>
              <a:defRPr/>
            </a:lvl2pPr>
            <a:lvl3pPr marL="228600" marR="0" indent="-228600" algn="l" defTabSz="914400" rtl="0" eaLnBrk="1" fontAlgn="auto" latinLnBrk="0" hangingPunct="1">
              <a:lnSpc>
                <a:spcPct val="90000"/>
              </a:lnSpc>
              <a:spcBef>
                <a:spcPts val="500"/>
              </a:spcBef>
              <a:spcAft>
                <a:spcPts val="0"/>
              </a:spcAft>
              <a:buClrTx/>
              <a:buSzPct val="60000"/>
              <a:buFontTx/>
              <a:buBlip>
                <a:blip r:embed="rId2"/>
              </a:buBlip>
              <a:tabLst/>
              <a:defRPr sz="1600"/>
            </a:lvl3pPr>
            <a:lvl5pPr marL="457200" indent="0">
              <a:buNone/>
              <a:defRPr/>
            </a:lvl5pPr>
          </a:lstStyle>
          <a:p>
            <a:pPr lvl="0"/>
            <a:r>
              <a:rPr lang="en-US" dirty="0"/>
              <a:t>Click to edit Master text styles</a:t>
            </a:r>
          </a:p>
          <a:p>
            <a:pPr lvl="1"/>
            <a:r>
              <a:rPr lang="en-US" dirty="0"/>
              <a:t>Second level</a:t>
            </a:r>
          </a:p>
          <a:p>
            <a:pPr lvl="2"/>
            <a:r>
              <a:rPr lang="en-US" dirty="0"/>
              <a:t>Third level</a:t>
            </a:r>
          </a:p>
          <a:p>
            <a:pPr marL="0" marR="0" lvl="2" indent="-228600" algn="l" defTabSz="914400" rtl="0" eaLnBrk="1" fontAlgn="auto" latinLnBrk="0" hangingPunct="1">
              <a:lnSpc>
                <a:spcPct val="90000"/>
              </a:lnSpc>
              <a:spcBef>
                <a:spcPts val="500"/>
              </a:spcBef>
              <a:spcAft>
                <a:spcPts val="0"/>
              </a:spcAft>
              <a:buClrTx/>
              <a:buSzPct val="60000"/>
              <a:buFontTx/>
              <a:buBlip>
                <a:blip r:embed="rId2"/>
              </a:buBlip>
              <a:tabLst/>
              <a:defRPr/>
            </a:pPr>
            <a:r>
              <a:rPr lang="en-US" dirty="0"/>
              <a:t>Third level</a:t>
            </a:r>
          </a:p>
          <a:p>
            <a:pPr marL="0" marR="0" lvl="2" indent="-228600" algn="l" defTabSz="914400" rtl="0" eaLnBrk="1" fontAlgn="auto" latinLnBrk="0" hangingPunct="1">
              <a:lnSpc>
                <a:spcPct val="90000"/>
              </a:lnSpc>
              <a:spcBef>
                <a:spcPts val="500"/>
              </a:spcBef>
              <a:spcAft>
                <a:spcPts val="0"/>
              </a:spcAft>
              <a:buClrTx/>
              <a:buSzPct val="60000"/>
              <a:buFontTx/>
              <a:buBlip>
                <a:blip r:embed="rId2"/>
              </a:buBlip>
              <a:tabLst/>
              <a:defRPr/>
            </a:pPr>
            <a:r>
              <a:rPr lang="en-US" dirty="0"/>
              <a:t>Third level</a:t>
            </a:r>
          </a:p>
        </p:txBody>
      </p:sp>
    </p:spTree>
    <p:extLst>
      <p:ext uri="{BB962C8B-B14F-4D97-AF65-F5344CB8AC3E}">
        <p14:creationId xmlns:p14="http://schemas.microsoft.com/office/powerpoint/2010/main" val="22095550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 Column_Char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41DFF21-4D60-1C4F-B9A8-F59189B8670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4648" y="1970201"/>
            <a:ext cx="2584450" cy="4160267"/>
          </a:xfrm>
          <a:prstGeom prst="rect">
            <a:avLst/>
          </a:prstGeom>
        </p:spPr>
      </p:pic>
      <p:sp>
        <p:nvSpPr>
          <p:cNvPr id="2" name="Title 1"/>
          <p:cNvSpPr>
            <a:spLocks noGrp="1"/>
          </p:cNvSpPr>
          <p:nvPr>
            <p:ph type="title"/>
          </p:nvPr>
        </p:nvSpPr>
        <p:spPr>
          <a:xfrm>
            <a:off x="374648" y="318633"/>
            <a:ext cx="8394278" cy="715037"/>
          </a:xfrm>
        </p:spPr>
        <p:txBody>
          <a:bodyPr/>
          <a:lstStyle/>
          <a:p>
            <a:r>
              <a:rPr lang="en-US" dirty="0"/>
              <a:t>Click to edit Master title style</a:t>
            </a:r>
          </a:p>
        </p:txBody>
      </p:sp>
      <p:sp>
        <p:nvSpPr>
          <p:cNvPr id="3" name="Content Placeholder 2"/>
          <p:cNvSpPr>
            <a:spLocks noGrp="1"/>
          </p:cNvSpPr>
          <p:nvPr>
            <p:ph idx="1"/>
          </p:nvPr>
        </p:nvSpPr>
        <p:spPr>
          <a:xfrm>
            <a:off x="556182" y="2202080"/>
            <a:ext cx="2149312" cy="1917434"/>
          </a:xfrm>
        </p:spPr>
        <p:txBody>
          <a:bodyPr/>
          <a:lstStyle>
            <a:lvl1pPr>
              <a:defRPr sz="1800">
                <a:solidFill>
                  <a:schemeClr val="bg1"/>
                </a:solidFill>
              </a:defRPr>
            </a:lvl1pPr>
            <a:lvl2pPr>
              <a:defRPr/>
            </a:lvl2pPr>
            <a:lvl3pPr marL="228600" marR="0" indent="-228600" algn="l" defTabSz="914400" rtl="0" eaLnBrk="1" fontAlgn="auto" latinLnBrk="0" hangingPunct="1">
              <a:lnSpc>
                <a:spcPct val="90000"/>
              </a:lnSpc>
              <a:spcBef>
                <a:spcPts val="500"/>
              </a:spcBef>
              <a:spcAft>
                <a:spcPts val="0"/>
              </a:spcAft>
              <a:buClrTx/>
              <a:buSzPct val="60000"/>
              <a:buFontTx/>
              <a:buBlip>
                <a:blip r:embed="rId3"/>
              </a:buBlip>
              <a:tabLst/>
              <a:defRPr sz="1600"/>
            </a:lvl3pPr>
            <a:lvl5pPr marL="457200" indent="0">
              <a:buNone/>
              <a:defRPr/>
            </a:lvl5pPr>
          </a:lstStyle>
          <a:p>
            <a:pPr lvl="0"/>
            <a:r>
              <a:rPr lang="en-US" dirty="0"/>
              <a:t>Click to edit Master text styles</a:t>
            </a:r>
          </a:p>
        </p:txBody>
      </p:sp>
      <p:sp>
        <p:nvSpPr>
          <p:cNvPr id="6" name="Content Placeholder 3">
            <a:extLst>
              <a:ext uri="{FF2B5EF4-FFF2-40B4-BE49-F238E27FC236}">
                <a16:creationId xmlns:a16="http://schemas.microsoft.com/office/drawing/2014/main" id="{F1564134-01B5-9743-9035-69F457E1AA74}"/>
              </a:ext>
            </a:extLst>
          </p:cNvPr>
          <p:cNvSpPr>
            <a:spLocks noGrp="1"/>
          </p:cNvSpPr>
          <p:nvPr>
            <p:ph sz="quarter" idx="11" hasCustomPrompt="1"/>
          </p:nvPr>
        </p:nvSpPr>
        <p:spPr>
          <a:xfrm>
            <a:off x="3214540" y="1970201"/>
            <a:ext cx="5554386" cy="4160268"/>
          </a:xfrm>
        </p:spPr>
        <p:txBody>
          <a:bodyPr/>
          <a:lstStyle/>
          <a:p>
            <a:pPr lvl="0"/>
            <a:r>
              <a:rPr lang="en-US" dirty="0"/>
              <a:t>Chart</a:t>
            </a:r>
          </a:p>
        </p:txBody>
      </p:sp>
      <p:sp>
        <p:nvSpPr>
          <p:cNvPr id="11" name="Content Placeholder 2">
            <a:extLst>
              <a:ext uri="{FF2B5EF4-FFF2-40B4-BE49-F238E27FC236}">
                <a16:creationId xmlns:a16="http://schemas.microsoft.com/office/drawing/2014/main" id="{E930B2F4-F036-5040-9137-33703875EED3}"/>
              </a:ext>
            </a:extLst>
          </p:cNvPr>
          <p:cNvSpPr>
            <a:spLocks noGrp="1"/>
          </p:cNvSpPr>
          <p:nvPr>
            <p:ph idx="12"/>
          </p:nvPr>
        </p:nvSpPr>
        <p:spPr>
          <a:xfrm>
            <a:off x="374648" y="1321904"/>
            <a:ext cx="8394278" cy="459200"/>
          </a:xfrm>
        </p:spPr>
        <p:txBody>
          <a:bodyPr/>
          <a:lstStyle>
            <a:lvl1pPr>
              <a:defRPr/>
            </a:lvl1pPr>
            <a:lvl2pPr>
              <a:defRPr/>
            </a:lvl2pPr>
            <a:lvl3pPr marL="228600" marR="0" indent="-228600" algn="l" defTabSz="914400" rtl="0" eaLnBrk="1" fontAlgn="auto" latinLnBrk="0" hangingPunct="1">
              <a:lnSpc>
                <a:spcPct val="90000"/>
              </a:lnSpc>
              <a:spcBef>
                <a:spcPts val="500"/>
              </a:spcBef>
              <a:spcAft>
                <a:spcPts val="0"/>
              </a:spcAft>
              <a:buClrTx/>
              <a:buSzPct val="60000"/>
              <a:buFontTx/>
              <a:buBlip>
                <a:blip r:embed="rId3"/>
              </a:buBlip>
              <a:tabLst/>
              <a:defRPr sz="1600"/>
            </a:lvl3pPr>
            <a:lvl5pPr marL="457200" indent="0">
              <a:buNone/>
              <a:defRPr/>
            </a:lvl5pPr>
          </a:lstStyle>
          <a:p>
            <a:pPr lvl="0"/>
            <a:r>
              <a:rPr lang="en-US" dirty="0"/>
              <a:t>Click to edit Master text styles</a:t>
            </a:r>
          </a:p>
        </p:txBody>
      </p:sp>
    </p:spTree>
    <p:extLst>
      <p:ext uri="{BB962C8B-B14F-4D97-AF65-F5344CB8AC3E}">
        <p14:creationId xmlns:p14="http://schemas.microsoft.com/office/powerpoint/2010/main" val="38397896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_4 Speake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13860" y="1321904"/>
            <a:ext cx="2600990" cy="2172217"/>
          </a:xfrm>
        </p:spPr>
        <p:txBody>
          <a:bodyPr/>
          <a:lstStyle>
            <a:lvl1pPr>
              <a:defRPr sz="2200" b="1" i="0">
                <a:solidFill>
                  <a:srgbClr val="001C54"/>
                </a:solidFill>
                <a:latin typeface="Calibri" panose="020F0502020204030204" pitchFamily="34" charset="0"/>
                <a:cs typeface="Calibri" panose="020F0502020204030204" pitchFamily="34" charset="0"/>
              </a:defRPr>
            </a:lvl1pPr>
            <a:lvl2pPr>
              <a:spcBef>
                <a:spcPts val="300"/>
              </a:spcBef>
              <a:defRPr sz="1600"/>
            </a:lvl2pPr>
            <a:lvl3pPr marL="0" indent="0">
              <a:spcBef>
                <a:spcPts val="300"/>
              </a:spcBef>
              <a:buFontTx/>
              <a:buNone/>
              <a:defRPr sz="1600">
                <a:latin typeface="+mj-lt"/>
              </a:defRPr>
            </a:lvl3pPr>
            <a:lvl4pPr marL="0" indent="0">
              <a:spcBef>
                <a:spcPts val="300"/>
              </a:spcBef>
              <a:buFontTx/>
              <a:buNone/>
              <a:defRPr i="1"/>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Picture Placeholder 3">
            <a:extLst>
              <a:ext uri="{FF2B5EF4-FFF2-40B4-BE49-F238E27FC236}">
                <a16:creationId xmlns:a16="http://schemas.microsoft.com/office/drawing/2014/main" id="{CDB438F1-133D-EB40-B8A8-2F93D74D32A5}"/>
              </a:ext>
            </a:extLst>
          </p:cNvPr>
          <p:cNvSpPr>
            <a:spLocks noGrp="1"/>
          </p:cNvSpPr>
          <p:nvPr>
            <p:ph type="pic" sz="quarter" idx="17"/>
          </p:nvPr>
        </p:nvSpPr>
        <p:spPr>
          <a:xfrm>
            <a:off x="374648" y="1321904"/>
            <a:ext cx="1371600" cy="1371600"/>
          </a:xfrm>
          <a:prstGeom prst="rect">
            <a:avLst/>
          </a:prstGeom>
          <a:solidFill>
            <a:schemeClr val="bg1"/>
          </a:solidFill>
          <a:effectLst/>
        </p:spPr>
        <p:txBody>
          <a:bodyPr/>
          <a:lstStyle/>
          <a:p>
            <a:endParaRPr lang="en-US" dirty="0"/>
          </a:p>
        </p:txBody>
      </p:sp>
      <p:sp>
        <p:nvSpPr>
          <p:cNvPr id="15" name="Content Placeholder 2">
            <a:extLst>
              <a:ext uri="{FF2B5EF4-FFF2-40B4-BE49-F238E27FC236}">
                <a16:creationId xmlns:a16="http://schemas.microsoft.com/office/drawing/2014/main" id="{F0976EFC-58EF-8441-8233-FF23AC0D9DDE}"/>
              </a:ext>
            </a:extLst>
          </p:cNvPr>
          <p:cNvSpPr>
            <a:spLocks noGrp="1"/>
          </p:cNvSpPr>
          <p:nvPr>
            <p:ph sz="half" idx="24"/>
          </p:nvPr>
        </p:nvSpPr>
        <p:spPr>
          <a:xfrm>
            <a:off x="6167936" y="1321904"/>
            <a:ext cx="2600990" cy="2172217"/>
          </a:xfrm>
        </p:spPr>
        <p:txBody>
          <a:bodyPr/>
          <a:lstStyle>
            <a:lvl1pPr>
              <a:defRPr sz="2200">
                <a:solidFill>
                  <a:srgbClr val="001C54"/>
                </a:solidFill>
              </a:defRPr>
            </a:lvl1pPr>
            <a:lvl2pPr>
              <a:spcBef>
                <a:spcPts val="300"/>
              </a:spcBef>
              <a:defRPr sz="1600"/>
            </a:lvl2pPr>
            <a:lvl3pPr marL="0" indent="0">
              <a:spcBef>
                <a:spcPts val="300"/>
              </a:spcBef>
              <a:buFontTx/>
              <a:buNone/>
              <a:defRPr sz="1600">
                <a:latin typeface="+mj-lt"/>
              </a:defRPr>
            </a:lvl3pPr>
            <a:lvl4pPr marL="0" indent="0">
              <a:spcBef>
                <a:spcPts val="300"/>
              </a:spcBef>
              <a:buFontTx/>
              <a:buNone/>
              <a:defRPr i="1"/>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6" name="Picture Placeholder 3">
            <a:extLst>
              <a:ext uri="{FF2B5EF4-FFF2-40B4-BE49-F238E27FC236}">
                <a16:creationId xmlns:a16="http://schemas.microsoft.com/office/drawing/2014/main" id="{F5D73899-7589-FF4D-BEBD-F2909C9ADDAE}"/>
              </a:ext>
            </a:extLst>
          </p:cNvPr>
          <p:cNvSpPr>
            <a:spLocks noGrp="1"/>
          </p:cNvSpPr>
          <p:nvPr>
            <p:ph type="pic" sz="quarter" idx="25"/>
          </p:nvPr>
        </p:nvSpPr>
        <p:spPr>
          <a:xfrm>
            <a:off x="4628724" y="1321904"/>
            <a:ext cx="1371600" cy="1371600"/>
          </a:xfrm>
          <a:prstGeom prst="rect">
            <a:avLst/>
          </a:prstGeom>
          <a:solidFill>
            <a:schemeClr val="bg1"/>
          </a:solidFill>
          <a:effectLst/>
        </p:spPr>
        <p:txBody>
          <a:bodyPr/>
          <a:lstStyle/>
          <a:p>
            <a:endParaRPr lang="en-US" dirty="0"/>
          </a:p>
        </p:txBody>
      </p:sp>
      <p:sp>
        <p:nvSpPr>
          <p:cNvPr id="17" name="Content Placeholder 2">
            <a:extLst>
              <a:ext uri="{FF2B5EF4-FFF2-40B4-BE49-F238E27FC236}">
                <a16:creationId xmlns:a16="http://schemas.microsoft.com/office/drawing/2014/main" id="{B265D257-FBA7-DB49-81E1-A81E9271BEA9}"/>
              </a:ext>
            </a:extLst>
          </p:cNvPr>
          <p:cNvSpPr>
            <a:spLocks noGrp="1"/>
          </p:cNvSpPr>
          <p:nvPr>
            <p:ph sz="half" idx="26"/>
          </p:nvPr>
        </p:nvSpPr>
        <p:spPr>
          <a:xfrm>
            <a:off x="1913860" y="3875294"/>
            <a:ext cx="2600990" cy="2172217"/>
          </a:xfrm>
        </p:spPr>
        <p:txBody>
          <a:bodyPr/>
          <a:lstStyle>
            <a:lvl1pPr>
              <a:defRPr sz="2200">
                <a:solidFill>
                  <a:srgbClr val="001C54"/>
                </a:solidFill>
              </a:defRPr>
            </a:lvl1pPr>
            <a:lvl2pPr>
              <a:spcBef>
                <a:spcPts val="300"/>
              </a:spcBef>
              <a:defRPr sz="1600"/>
            </a:lvl2pPr>
            <a:lvl3pPr marL="0" indent="0">
              <a:spcBef>
                <a:spcPts val="300"/>
              </a:spcBef>
              <a:buFontTx/>
              <a:buNone/>
              <a:defRPr sz="1600">
                <a:latin typeface="+mj-lt"/>
              </a:defRPr>
            </a:lvl3pPr>
            <a:lvl4pPr marL="0" indent="0">
              <a:spcBef>
                <a:spcPts val="300"/>
              </a:spcBef>
              <a:buFontTx/>
              <a:buNone/>
              <a:defRPr i="1"/>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8" name="Picture Placeholder 3">
            <a:extLst>
              <a:ext uri="{FF2B5EF4-FFF2-40B4-BE49-F238E27FC236}">
                <a16:creationId xmlns:a16="http://schemas.microsoft.com/office/drawing/2014/main" id="{EDBB415F-1271-8E40-9CE5-ECD76DF33E1D}"/>
              </a:ext>
            </a:extLst>
          </p:cNvPr>
          <p:cNvSpPr>
            <a:spLocks noGrp="1"/>
          </p:cNvSpPr>
          <p:nvPr>
            <p:ph type="pic" sz="quarter" idx="27"/>
          </p:nvPr>
        </p:nvSpPr>
        <p:spPr>
          <a:xfrm>
            <a:off x="374648" y="3875294"/>
            <a:ext cx="1371600" cy="1371600"/>
          </a:xfrm>
          <a:prstGeom prst="rect">
            <a:avLst/>
          </a:prstGeom>
          <a:solidFill>
            <a:schemeClr val="bg1"/>
          </a:solidFill>
          <a:effectLst/>
        </p:spPr>
        <p:txBody>
          <a:bodyPr/>
          <a:lstStyle/>
          <a:p>
            <a:endParaRPr lang="en-US" dirty="0"/>
          </a:p>
        </p:txBody>
      </p:sp>
      <p:sp>
        <p:nvSpPr>
          <p:cNvPr id="19" name="Content Placeholder 2">
            <a:extLst>
              <a:ext uri="{FF2B5EF4-FFF2-40B4-BE49-F238E27FC236}">
                <a16:creationId xmlns:a16="http://schemas.microsoft.com/office/drawing/2014/main" id="{2EA6CA40-4A54-AC42-BAF3-B2D60F4AC134}"/>
              </a:ext>
            </a:extLst>
          </p:cNvPr>
          <p:cNvSpPr>
            <a:spLocks noGrp="1"/>
          </p:cNvSpPr>
          <p:nvPr>
            <p:ph sz="half" idx="28"/>
          </p:nvPr>
        </p:nvSpPr>
        <p:spPr>
          <a:xfrm>
            <a:off x="6167936" y="3875294"/>
            <a:ext cx="2600990" cy="2172217"/>
          </a:xfrm>
        </p:spPr>
        <p:txBody>
          <a:bodyPr/>
          <a:lstStyle>
            <a:lvl1pPr>
              <a:defRPr sz="2200">
                <a:solidFill>
                  <a:srgbClr val="001C54"/>
                </a:solidFill>
              </a:defRPr>
            </a:lvl1pPr>
            <a:lvl2pPr>
              <a:spcBef>
                <a:spcPts val="300"/>
              </a:spcBef>
              <a:defRPr sz="1600"/>
            </a:lvl2pPr>
            <a:lvl3pPr marL="0" indent="0">
              <a:spcBef>
                <a:spcPts val="300"/>
              </a:spcBef>
              <a:buFontTx/>
              <a:buNone/>
              <a:defRPr sz="1600">
                <a:latin typeface="+mj-lt"/>
              </a:defRPr>
            </a:lvl3pPr>
            <a:lvl4pPr marL="0" indent="0">
              <a:spcBef>
                <a:spcPts val="300"/>
              </a:spcBef>
              <a:buFontTx/>
              <a:buNone/>
              <a:defRPr i="1"/>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0" name="Picture Placeholder 3">
            <a:extLst>
              <a:ext uri="{FF2B5EF4-FFF2-40B4-BE49-F238E27FC236}">
                <a16:creationId xmlns:a16="http://schemas.microsoft.com/office/drawing/2014/main" id="{3B5FBFBB-15B5-C345-9A72-9A4E4B19FC46}"/>
              </a:ext>
            </a:extLst>
          </p:cNvPr>
          <p:cNvSpPr>
            <a:spLocks noGrp="1"/>
          </p:cNvSpPr>
          <p:nvPr>
            <p:ph type="pic" sz="quarter" idx="29"/>
          </p:nvPr>
        </p:nvSpPr>
        <p:spPr>
          <a:xfrm>
            <a:off x="4628724" y="3875294"/>
            <a:ext cx="1371600" cy="1371600"/>
          </a:xfrm>
          <a:prstGeom prst="rect">
            <a:avLst/>
          </a:prstGeom>
          <a:solidFill>
            <a:schemeClr val="bg1"/>
          </a:solidFill>
          <a:effectLst/>
        </p:spPr>
        <p:txBody>
          <a:bodyPr/>
          <a:lstStyle/>
          <a:p>
            <a:endParaRPr lang="en-US" dirty="0"/>
          </a:p>
        </p:txBody>
      </p:sp>
    </p:spTree>
    <p:extLst>
      <p:ext uri="{BB962C8B-B14F-4D97-AF65-F5344CB8AC3E}">
        <p14:creationId xmlns:p14="http://schemas.microsoft.com/office/powerpoint/2010/main" val="288869625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_1200x628 Banner Image">
    <p:spTree>
      <p:nvGrpSpPr>
        <p:cNvPr id="1" name=""/>
        <p:cNvGrpSpPr/>
        <p:nvPr/>
      </p:nvGrpSpPr>
      <p:grpSpPr>
        <a:xfrm>
          <a:off x="0" y="0"/>
          <a:ext cx="0" cy="0"/>
          <a:chOff x="0" y="0"/>
          <a:chExt cx="0" cy="0"/>
        </a:xfrm>
      </p:grpSpPr>
      <p:sp>
        <p:nvSpPr>
          <p:cNvPr id="2" name="Title 1"/>
          <p:cNvSpPr>
            <a:spLocks noGrp="1"/>
          </p:cNvSpPr>
          <p:nvPr>
            <p:ph type="title"/>
          </p:nvPr>
        </p:nvSpPr>
        <p:spPr>
          <a:xfrm>
            <a:off x="374648" y="318633"/>
            <a:ext cx="8394278" cy="724976"/>
          </a:xfrm>
        </p:spPr>
        <p:txBody>
          <a:bodyPr/>
          <a:lstStyle/>
          <a:p>
            <a:r>
              <a:rPr lang="en-US" dirty="0"/>
              <a:t>Click to edit Master title style</a:t>
            </a:r>
          </a:p>
        </p:txBody>
      </p:sp>
      <p:sp>
        <p:nvSpPr>
          <p:cNvPr id="3" name="Picture Placeholder 3">
            <a:extLst>
              <a:ext uri="{FF2B5EF4-FFF2-40B4-BE49-F238E27FC236}">
                <a16:creationId xmlns:a16="http://schemas.microsoft.com/office/drawing/2014/main" id="{3DFE20B6-075F-5540-A664-CC6FAF049AF5}"/>
              </a:ext>
            </a:extLst>
          </p:cNvPr>
          <p:cNvSpPr>
            <a:spLocks noGrp="1"/>
          </p:cNvSpPr>
          <p:nvPr>
            <p:ph type="pic" sz="quarter" idx="17"/>
          </p:nvPr>
        </p:nvSpPr>
        <p:spPr>
          <a:xfrm>
            <a:off x="0" y="1043609"/>
            <a:ext cx="9144000" cy="4785360"/>
          </a:xfrm>
          <a:prstGeom prst="rect">
            <a:avLst/>
          </a:prstGeom>
          <a:solidFill>
            <a:schemeClr val="bg1"/>
          </a:solidFill>
          <a:effectLst/>
        </p:spPr>
        <p:txBody>
          <a:bodyPr/>
          <a:lstStyle/>
          <a:p>
            <a:endParaRPr lang="en-US" dirty="0"/>
          </a:p>
        </p:txBody>
      </p:sp>
    </p:spTree>
    <p:extLst>
      <p:ext uri="{BB962C8B-B14F-4D97-AF65-F5344CB8AC3E}">
        <p14:creationId xmlns:p14="http://schemas.microsoft.com/office/powerpoint/2010/main" val="422610079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4_Thre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374651" y="1037174"/>
            <a:ext cx="2584450" cy="4775215"/>
          </a:xfrm>
        </p:spPr>
        <p:txBody>
          <a:bodyPr/>
          <a:lstStyle>
            <a:lvl2pPr>
              <a:defRPr sz="1600"/>
            </a:lvl2pPr>
            <a:lvl3pPr marL="228600">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3"/>
          <p:cNvSpPr>
            <a:spLocks noGrp="1"/>
          </p:cNvSpPr>
          <p:nvPr>
            <p:ph sz="quarter" idx="11"/>
          </p:nvPr>
        </p:nvSpPr>
        <p:spPr>
          <a:xfrm>
            <a:off x="3236479" y="1037174"/>
            <a:ext cx="2584450" cy="4775215"/>
          </a:xfrm>
        </p:spPr>
        <p:txBody>
          <a:bodyPr/>
          <a:lstStyle>
            <a:lvl2pPr>
              <a:defRPr sz="1600"/>
            </a:lvl2pPr>
            <a:lvl3pPr marL="228600">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3"/>
          <p:cNvSpPr>
            <a:spLocks noGrp="1"/>
          </p:cNvSpPr>
          <p:nvPr>
            <p:ph sz="quarter" idx="12"/>
          </p:nvPr>
        </p:nvSpPr>
        <p:spPr>
          <a:xfrm>
            <a:off x="6098307" y="1041392"/>
            <a:ext cx="2584450" cy="4775215"/>
          </a:xfrm>
        </p:spPr>
        <p:txBody>
          <a:bodyPr/>
          <a:lstStyle>
            <a:lvl2pPr>
              <a:defRPr sz="1600"/>
            </a:lvl2pPr>
            <a:lvl3pPr marL="228600">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453180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Image_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1"/>
            <a:ext cx="9144000" cy="6036527"/>
          </a:xfrm>
          <a:effectLst>
            <a:outerShdw blurRad="63500" dist="38100" dir="5400000" algn="tl" rotWithShape="0">
              <a:schemeClr val="bg1">
                <a:lumMod val="50000"/>
                <a:alpha val="43000"/>
              </a:schemeClr>
            </a:outerShdw>
          </a:effectLst>
        </p:spPr>
        <p:txBody>
          <a:bodyPr/>
          <a:lstStyle/>
          <a:p>
            <a:r>
              <a:rPr lang="en-US" dirty="0"/>
              <a:t>Drag picture to placeholder or click icon to add</a:t>
            </a:r>
          </a:p>
        </p:txBody>
      </p:sp>
      <p:sp>
        <p:nvSpPr>
          <p:cNvPr id="11" name="Title 1"/>
          <p:cNvSpPr>
            <a:spLocks noGrp="1"/>
          </p:cNvSpPr>
          <p:nvPr>
            <p:ph type="title"/>
          </p:nvPr>
        </p:nvSpPr>
        <p:spPr>
          <a:xfrm>
            <a:off x="374650" y="749032"/>
            <a:ext cx="5131207" cy="2247089"/>
          </a:xfrm>
        </p:spPr>
        <p:txBody>
          <a:bodyPr/>
          <a:lstStyle/>
          <a:p>
            <a:r>
              <a:rPr lang="en-US" dirty="0"/>
              <a:t>Click to edit Master title style</a:t>
            </a:r>
          </a:p>
        </p:txBody>
      </p:sp>
    </p:spTree>
    <p:extLst>
      <p:ext uri="{BB962C8B-B14F-4D97-AF65-F5344CB8AC3E}">
        <p14:creationId xmlns:p14="http://schemas.microsoft.com/office/powerpoint/2010/main" val="3722823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355200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Content Placeholder 3"/>
          <p:cNvSpPr>
            <a:spLocks noGrp="1"/>
          </p:cNvSpPr>
          <p:nvPr>
            <p:ph sz="quarter" idx="10"/>
          </p:nvPr>
        </p:nvSpPr>
        <p:spPr>
          <a:xfrm>
            <a:off x="374650" y="1041392"/>
            <a:ext cx="8229600" cy="4775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6245142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4648" y="318633"/>
            <a:ext cx="8394278" cy="734915"/>
          </a:xfrm>
        </p:spPr>
        <p:txBody>
          <a:bodyPr/>
          <a:lstStyle/>
          <a:p>
            <a:r>
              <a:rPr lang="en-US" dirty="0"/>
              <a:t>Click to edit Master title style</a:t>
            </a:r>
          </a:p>
        </p:txBody>
      </p:sp>
      <p:sp>
        <p:nvSpPr>
          <p:cNvPr id="3" name="Content Placeholder 2"/>
          <p:cNvSpPr>
            <a:spLocks noGrp="1"/>
          </p:cNvSpPr>
          <p:nvPr>
            <p:ph idx="1"/>
          </p:nvPr>
        </p:nvSpPr>
        <p:spPr>
          <a:xfrm>
            <a:off x="374648" y="1321904"/>
            <a:ext cx="8394278" cy="480856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4176175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_Content_Photo">
    <p:spTree>
      <p:nvGrpSpPr>
        <p:cNvPr id="1" name=""/>
        <p:cNvGrpSpPr/>
        <p:nvPr/>
      </p:nvGrpSpPr>
      <p:grpSpPr>
        <a:xfrm>
          <a:off x="0" y="0"/>
          <a:ext cx="0" cy="0"/>
          <a:chOff x="0" y="0"/>
          <a:chExt cx="0" cy="0"/>
        </a:xfrm>
      </p:grpSpPr>
      <p:sp>
        <p:nvSpPr>
          <p:cNvPr id="2" name="Title 1"/>
          <p:cNvSpPr>
            <a:spLocks noGrp="1"/>
          </p:cNvSpPr>
          <p:nvPr>
            <p:ph type="title"/>
          </p:nvPr>
        </p:nvSpPr>
        <p:spPr>
          <a:xfrm>
            <a:off x="374648" y="318633"/>
            <a:ext cx="8394278" cy="715037"/>
          </a:xfrm>
        </p:spPr>
        <p:txBody>
          <a:bodyPr/>
          <a:lstStyle/>
          <a:p>
            <a:r>
              <a:rPr lang="en-US" dirty="0"/>
              <a:t>Click to edit Master title style</a:t>
            </a:r>
          </a:p>
        </p:txBody>
      </p:sp>
      <p:sp>
        <p:nvSpPr>
          <p:cNvPr id="3" name="Content Placeholder 2"/>
          <p:cNvSpPr>
            <a:spLocks noGrp="1"/>
          </p:cNvSpPr>
          <p:nvPr>
            <p:ph idx="1"/>
          </p:nvPr>
        </p:nvSpPr>
        <p:spPr>
          <a:xfrm>
            <a:off x="374648" y="1321904"/>
            <a:ext cx="4755291" cy="480856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3">
            <a:extLst>
              <a:ext uri="{FF2B5EF4-FFF2-40B4-BE49-F238E27FC236}">
                <a16:creationId xmlns:a16="http://schemas.microsoft.com/office/drawing/2014/main" id="{04CFE746-E03D-134B-BCD1-6926066F90D6}"/>
              </a:ext>
            </a:extLst>
          </p:cNvPr>
          <p:cNvSpPr>
            <a:spLocks noGrp="1"/>
          </p:cNvSpPr>
          <p:nvPr>
            <p:ph type="pic" sz="quarter" idx="17"/>
          </p:nvPr>
        </p:nvSpPr>
        <p:spPr>
          <a:xfrm>
            <a:off x="5331417" y="1321904"/>
            <a:ext cx="3437510" cy="3112045"/>
          </a:xfrm>
          <a:prstGeom prst="rect">
            <a:avLst/>
          </a:prstGeom>
          <a:solidFill>
            <a:schemeClr val="bg1"/>
          </a:solidFill>
          <a:effectLst/>
        </p:spPr>
        <p:txBody>
          <a:bodyPr/>
          <a:lstStyle/>
          <a:p>
            <a:endParaRPr lang="en-US" dirty="0"/>
          </a:p>
        </p:txBody>
      </p:sp>
    </p:spTree>
    <p:extLst>
      <p:ext uri="{BB962C8B-B14F-4D97-AF65-F5344CB8AC3E}">
        <p14:creationId xmlns:p14="http://schemas.microsoft.com/office/powerpoint/2010/main" val="289221699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ntent_2 Column">
    <p:spTree>
      <p:nvGrpSpPr>
        <p:cNvPr id="1" name=""/>
        <p:cNvGrpSpPr/>
        <p:nvPr/>
      </p:nvGrpSpPr>
      <p:grpSpPr>
        <a:xfrm>
          <a:off x="0" y="0"/>
          <a:ext cx="0" cy="0"/>
          <a:chOff x="0" y="0"/>
          <a:chExt cx="0" cy="0"/>
        </a:xfrm>
      </p:grpSpPr>
      <p:sp>
        <p:nvSpPr>
          <p:cNvPr id="2" name="Title 1"/>
          <p:cNvSpPr>
            <a:spLocks noGrp="1"/>
          </p:cNvSpPr>
          <p:nvPr>
            <p:ph type="title"/>
          </p:nvPr>
        </p:nvSpPr>
        <p:spPr>
          <a:xfrm>
            <a:off x="374648" y="318633"/>
            <a:ext cx="8394278" cy="715037"/>
          </a:xfrm>
        </p:spPr>
        <p:txBody>
          <a:bodyPr/>
          <a:lstStyle/>
          <a:p>
            <a:r>
              <a:rPr lang="en-US" dirty="0"/>
              <a:t>Click to edit Master title style</a:t>
            </a:r>
          </a:p>
        </p:txBody>
      </p:sp>
      <p:sp>
        <p:nvSpPr>
          <p:cNvPr id="3" name="Content Placeholder 2"/>
          <p:cNvSpPr>
            <a:spLocks noGrp="1"/>
          </p:cNvSpPr>
          <p:nvPr>
            <p:ph idx="1"/>
          </p:nvPr>
        </p:nvSpPr>
        <p:spPr>
          <a:xfrm>
            <a:off x="374649" y="1321904"/>
            <a:ext cx="4073366" cy="480856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a:extLst>
              <a:ext uri="{FF2B5EF4-FFF2-40B4-BE49-F238E27FC236}">
                <a16:creationId xmlns:a16="http://schemas.microsoft.com/office/drawing/2014/main" id="{C1B52890-46B1-0C4F-8D90-C2AC5EF4BD1D}"/>
              </a:ext>
            </a:extLst>
          </p:cNvPr>
          <p:cNvSpPr>
            <a:spLocks noGrp="1"/>
          </p:cNvSpPr>
          <p:nvPr>
            <p:ph idx="10"/>
          </p:nvPr>
        </p:nvSpPr>
        <p:spPr>
          <a:xfrm>
            <a:off x="4680168" y="1321904"/>
            <a:ext cx="4073366" cy="480856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7947502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_3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4648" y="318633"/>
            <a:ext cx="8394278" cy="705097"/>
          </a:xfrm>
        </p:spPr>
        <p:txBody>
          <a:bodyPr/>
          <a:lstStyle/>
          <a:p>
            <a:r>
              <a:rPr lang="en-US" dirty="0"/>
              <a:t>Click to edit Master title style</a:t>
            </a:r>
          </a:p>
        </p:txBody>
      </p:sp>
      <p:sp>
        <p:nvSpPr>
          <p:cNvPr id="3" name="Content Placeholder 2"/>
          <p:cNvSpPr>
            <a:spLocks noGrp="1"/>
          </p:cNvSpPr>
          <p:nvPr>
            <p:ph idx="1"/>
          </p:nvPr>
        </p:nvSpPr>
        <p:spPr>
          <a:xfrm>
            <a:off x="374648" y="1321904"/>
            <a:ext cx="2584450" cy="4808565"/>
          </a:xfrm>
        </p:spPr>
        <p:txBody>
          <a:bodyPr/>
          <a:lstStyle>
            <a:lvl1pPr>
              <a:defRPr/>
            </a:lvl1pPr>
            <a:lvl2pPr>
              <a:defRPr/>
            </a:lvl2pPr>
            <a:lvl3pPr marL="228600" marR="0" indent="-228600" algn="l" defTabSz="914400" rtl="0" eaLnBrk="1" fontAlgn="auto" latinLnBrk="0" hangingPunct="1">
              <a:lnSpc>
                <a:spcPct val="90000"/>
              </a:lnSpc>
              <a:spcBef>
                <a:spcPts val="500"/>
              </a:spcBef>
              <a:spcAft>
                <a:spcPts val="0"/>
              </a:spcAft>
              <a:buClrTx/>
              <a:buSzPct val="60000"/>
              <a:buFontTx/>
              <a:buBlip>
                <a:blip r:embed="rId2"/>
              </a:buBlip>
              <a:tabLst/>
              <a:defRPr sz="1600"/>
            </a:lvl3pPr>
            <a:lvl5pPr marL="457200" indent="0">
              <a:buNone/>
              <a:defRPr/>
            </a:lvl5pPr>
          </a:lstStyle>
          <a:p>
            <a:pPr lvl="0"/>
            <a:r>
              <a:rPr lang="en-US" dirty="0"/>
              <a:t>Click to edit Master text styles</a:t>
            </a:r>
          </a:p>
          <a:p>
            <a:pPr lvl="1"/>
            <a:r>
              <a:rPr lang="en-US" dirty="0"/>
              <a:t>Second level</a:t>
            </a:r>
          </a:p>
          <a:p>
            <a:pPr lvl="2"/>
            <a:r>
              <a:rPr lang="en-US" dirty="0"/>
              <a:t>Third level</a:t>
            </a:r>
          </a:p>
          <a:p>
            <a:pPr marL="0" marR="0" lvl="2" indent="-228600" algn="l" defTabSz="914400" rtl="0" eaLnBrk="1" fontAlgn="auto" latinLnBrk="0" hangingPunct="1">
              <a:lnSpc>
                <a:spcPct val="90000"/>
              </a:lnSpc>
              <a:spcBef>
                <a:spcPts val="500"/>
              </a:spcBef>
              <a:spcAft>
                <a:spcPts val="0"/>
              </a:spcAft>
              <a:buClrTx/>
              <a:buSzPct val="60000"/>
              <a:buFontTx/>
              <a:buBlip>
                <a:blip r:embed="rId2"/>
              </a:buBlip>
              <a:tabLst/>
              <a:defRPr/>
            </a:pPr>
            <a:r>
              <a:rPr lang="en-US" dirty="0"/>
              <a:t>Third level</a:t>
            </a:r>
          </a:p>
          <a:p>
            <a:pPr marL="0" marR="0" lvl="2" indent="-228600" algn="l" defTabSz="914400" rtl="0" eaLnBrk="1" fontAlgn="auto" latinLnBrk="0" hangingPunct="1">
              <a:lnSpc>
                <a:spcPct val="90000"/>
              </a:lnSpc>
              <a:spcBef>
                <a:spcPts val="500"/>
              </a:spcBef>
              <a:spcAft>
                <a:spcPts val="0"/>
              </a:spcAft>
              <a:buClrTx/>
              <a:buSzPct val="60000"/>
              <a:buFontTx/>
              <a:buBlip>
                <a:blip r:embed="rId2"/>
              </a:buBlip>
              <a:tabLst/>
              <a:defRPr/>
            </a:pPr>
            <a:r>
              <a:rPr lang="en-US" dirty="0"/>
              <a:t>Third level</a:t>
            </a:r>
          </a:p>
        </p:txBody>
      </p:sp>
      <p:sp>
        <p:nvSpPr>
          <p:cNvPr id="7" name="Content Placeholder 2">
            <a:extLst>
              <a:ext uri="{FF2B5EF4-FFF2-40B4-BE49-F238E27FC236}">
                <a16:creationId xmlns:a16="http://schemas.microsoft.com/office/drawing/2014/main" id="{CA508686-8DFD-3940-9A05-BCB18956CFB5}"/>
              </a:ext>
            </a:extLst>
          </p:cNvPr>
          <p:cNvSpPr>
            <a:spLocks noGrp="1"/>
          </p:cNvSpPr>
          <p:nvPr>
            <p:ph idx="10"/>
          </p:nvPr>
        </p:nvSpPr>
        <p:spPr>
          <a:xfrm>
            <a:off x="6184476" y="1321904"/>
            <a:ext cx="2584450" cy="4808565"/>
          </a:xfrm>
        </p:spPr>
        <p:txBody>
          <a:bodyPr/>
          <a:lstStyle>
            <a:lvl1pPr>
              <a:defRPr/>
            </a:lvl1pPr>
            <a:lvl2pPr>
              <a:defRPr/>
            </a:lvl2pPr>
            <a:lvl3pPr marL="228600" marR="0" indent="-228600" algn="l" defTabSz="914400" rtl="0" eaLnBrk="1" fontAlgn="auto" latinLnBrk="0" hangingPunct="1">
              <a:lnSpc>
                <a:spcPct val="90000"/>
              </a:lnSpc>
              <a:spcBef>
                <a:spcPts val="500"/>
              </a:spcBef>
              <a:spcAft>
                <a:spcPts val="0"/>
              </a:spcAft>
              <a:buClrTx/>
              <a:buSzPct val="60000"/>
              <a:buFontTx/>
              <a:buBlip>
                <a:blip r:embed="rId2"/>
              </a:buBlip>
              <a:tabLst/>
              <a:defRPr sz="1600"/>
            </a:lvl3pPr>
            <a:lvl5pPr marL="457200" indent="0">
              <a:buNone/>
              <a:defRPr/>
            </a:lvl5pPr>
          </a:lstStyle>
          <a:p>
            <a:pPr lvl="0"/>
            <a:r>
              <a:rPr lang="en-US" dirty="0"/>
              <a:t>Click to edit Master text styles</a:t>
            </a:r>
          </a:p>
          <a:p>
            <a:pPr lvl="1"/>
            <a:r>
              <a:rPr lang="en-US" dirty="0"/>
              <a:t>Second level</a:t>
            </a:r>
          </a:p>
          <a:p>
            <a:pPr lvl="2"/>
            <a:r>
              <a:rPr lang="en-US" dirty="0"/>
              <a:t>Third level</a:t>
            </a:r>
          </a:p>
          <a:p>
            <a:pPr marL="0" marR="0" lvl="2" indent="-228600" algn="l" defTabSz="914400" rtl="0" eaLnBrk="1" fontAlgn="auto" latinLnBrk="0" hangingPunct="1">
              <a:lnSpc>
                <a:spcPct val="90000"/>
              </a:lnSpc>
              <a:spcBef>
                <a:spcPts val="500"/>
              </a:spcBef>
              <a:spcAft>
                <a:spcPts val="0"/>
              </a:spcAft>
              <a:buClrTx/>
              <a:buSzPct val="60000"/>
              <a:buFontTx/>
              <a:buBlip>
                <a:blip r:embed="rId2"/>
              </a:buBlip>
              <a:tabLst/>
              <a:defRPr/>
            </a:pPr>
            <a:r>
              <a:rPr lang="en-US" dirty="0"/>
              <a:t>Third level</a:t>
            </a:r>
          </a:p>
          <a:p>
            <a:pPr marL="0" marR="0" lvl="2" indent="-228600" algn="l" defTabSz="914400" rtl="0" eaLnBrk="1" fontAlgn="auto" latinLnBrk="0" hangingPunct="1">
              <a:lnSpc>
                <a:spcPct val="90000"/>
              </a:lnSpc>
              <a:spcBef>
                <a:spcPts val="500"/>
              </a:spcBef>
              <a:spcAft>
                <a:spcPts val="0"/>
              </a:spcAft>
              <a:buClrTx/>
              <a:buSzPct val="60000"/>
              <a:buFontTx/>
              <a:buBlip>
                <a:blip r:embed="rId2"/>
              </a:buBlip>
              <a:tabLst/>
              <a:defRPr/>
            </a:pPr>
            <a:r>
              <a:rPr lang="en-US" dirty="0"/>
              <a:t>Third level</a:t>
            </a:r>
          </a:p>
        </p:txBody>
      </p:sp>
      <p:sp>
        <p:nvSpPr>
          <p:cNvPr id="8" name="Content Placeholder 2">
            <a:extLst>
              <a:ext uri="{FF2B5EF4-FFF2-40B4-BE49-F238E27FC236}">
                <a16:creationId xmlns:a16="http://schemas.microsoft.com/office/drawing/2014/main" id="{F3027FEC-5F81-8844-B978-E4E825ACDECE}"/>
              </a:ext>
            </a:extLst>
          </p:cNvPr>
          <p:cNvSpPr>
            <a:spLocks noGrp="1"/>
          </p:cNvSpPr>
          <p:nvPr>
            <p:ph idx="11"/>
          </p:nvPr>
        </p:nvSpPr>
        <p:spPr>
          <a:xfrm>
            <a:off x="3279562" y="1321904"/>
            <a:ext cx="2584450" cy="4808565"/>
          </a:xfrm>
        </p:spPr>
        <p:txBody>
          <a:bodyPr/>
          <a:lstStyle>
            <a:lvl1pPr>
              <a:defRPr/>
            </a:lvl1pPr>
            <a:lvl2pPr>
              <a:defRPr/>
            </a:lvl2pPr>
            <a:lvl3pPr marL="228600" marR="0" indent="-228600" algn="l" defTabSz="914400" rtl="0" eaLnBrk="1" fontAlgn="auto" latinLnBrk="0" hangingPunct="1">
              <a:lnSpc>
                <a:spcPct val="90000"/>
              </a:lnSpc>
              <a:spcBef>
                <a:spcPts val="500"/>
              </a:spcBef>
              <a:spcAft>
                <a:spcPts val="0"/>
              </a:spcAft>
              <a:buClrTx/>
              <a:buSzPct val="60000"/>
              <a:buFontTx/>
              <a:buBlip>
                <a:blip r:embed="rId2"/>
              </a:buBlip>
              <a:tabLst/>
              <a:defRPr sz="1600"/>
            </a:lvl3pPr>
            <a:lvl5pPr marL="457200" indent="0">
              <a:buNone/>
              <a:defRPr/>
            </a:lvl5pPr>
          </a:lstStyle>
          <a:p>
            <a:pPr lvl="0"/>
            <a:r>
              <a:rPr lang="en-US" dirty="0"/>
              <a:t>Click to edit Master text styles</a:t>
            </a:r>
          </a:p>
          <a:p>
            <a:pPr lvl="1"/>
            <a:r>
              <a:rPr lang="en-US" dirty="0"/>
              <a:t>Second level</a:t>
            </a:r>
          </a:p>
          <a:p>
            <a:pPr lvl="2"/>
            <a:r>
              <a:rPr lang="en-US" dirty="0"/>
              <a:t>Third level</a:t>
            </a:r>
          </a:p>
          <a:p>
            <a:pPr marL="0" marR="0" lvl="2" indent="-228600" algn="l" defTabSz="914400" rtl="0" eaLnBrk="1" fontAlgn="auto" latinLnBrk="0" hangingPunct="1">
              <a:lnSpc>
                <a:spcPct val="90000"/>
              </a:lnSpc>
              <a:spcBef>
                <a:spcPts val="500"/>
              </a:spcBef>
              <a:spcAft>
                <a:spcPts val="0"/>
              </a:spcAft>
              <a:buClrTx/>
              <a:buSzPct val="60000"/>
              <a:buFontTx/>
              <a:buBlip>
                <a:blip r:embed="rId2"/>
              </a:buBlip>
              <a:tabLst/>
              <a:defRPr/>
            </a:pPr>
            <a:r>
              <a:rPr lang="en-US" dirty="0"/>
              <a:t>Third level</a:t>
            </a:r>
          </a:p>
          <a:p>
            <a:pPr marL="0" marR="0" lvl="2" indent="-228600" algn="l" defTabSz="914400" rtl="0" eaLnBrk="1" fontAlgn="auto" latinLnBrk="0" hangingPunct="1">
              <a:lnSpc>
                <a:spcPct val="90000"/>
              </a:lnSpc>
              <a:spcBef>
                <a:spcPts val="500"/>
              </a:spcBef>
              <a:spcAft>
                <a:spcPts val="0"/>
              </a:spcAft>
              <a:buClrTx/>
              <a:buSzPct val="60000"/>
              <a:buFontTx/>
              <a:buBlip>
                <a:blip r:embed="rId2"/>
              </a:buBlip>
              <a:tabLst/>
              <a:defRPr/>
            </a:pPr>
            <a:r>
              <a:rPr lang="en-US" dirty="0"/>
              <a:t>Third level</a:t>
            </a:r>
          </a:p>
        </p:txBody>
      </p:sp>
    </p:spTree>
    <p:extLst>
      <p:ext uri="{BB962C8B-B14F-4D97-AF65-F5344CB8AC3E}">
        <p14:creationId xmlns:p14="http://schemas.microsoft.com/office/powerpoint/2010/main" val="220897409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 Column_Char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41DFF21-4D60-1C4F-B9A8-F59189B8670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4648" y="1970201"/>
            <a:ext cx="2584450" cy="4160267"/>
          </a:xfrm>
          <a:prstGeom prst="rect">
            <a:avLst/>
          </a:prstGeom>
        </p:spPr>
      </p:pic>
      <p:sp>
        <p:nvSpPr>
          <p:cNvPr id="2" name="Title 1"/>
          <p:cNvSpPr>
            <a:spLocks noGrp="1"/>
          </p:cNvSpPr>
          <p:nvPr>
            <p:ph type="title"/>
          </p:nvPr>
        </p:nvSpPr>
        <p:spPr>
          <a:xfrm>
            <a:off x="374648" y="318633"/>
            <a:ext cx="8394278" cy="715037"/>
          </a:xfrm>
        </p:spPr>
        <p:txBody>
          <a:bodyPr/>
          <a:lstStyle/>
          <a:p>
            <a:r>
              <a:rPr lang="en-US" dirty="0"/>
              <a:t>Click to edit Master title style</a:t>
            </a:r>
          </a:p>
        </p:txBody>
      </p:sp>
      <p:sp>
        <p:nvSpPr>
          <p:cNvPr id="3" name="Content Placeholder 2"/>
          <p:cNvSpPr>
            <a:spLocks noGrp="1"/>
          </p:cNvSpPr>
          <p:nvPr>
            <p:ph idx="1"/>
          </p:nvPr>
        </p:nvSpPr>
        <p:spPr>
          <a:xfrm>
            <a:off x="556182" y="2202080"/>
            <a:ext cx="2149312" cy="1917434"/>
          </a:xfrm>
        </p:spPr>
        <p:txBody>
          <a:bodyPr/>
          <a:lstStyle>
            <a:lvl1pPr>
              <a:defRPr sz="1800">
                <a:solidFill>
                  <a:schemeClr val="bg1"/>
                </a:solidFill>
              </a:defRPr>
            </a:lvl1pPr>
            <a:lvl2pPr>
              <a:defRPr/>
            </a:lvl2pPr>
            <a:lvl3pPr marL="228600" marR="0" indent="-228600" algn="l" defTabSz="914400" rtl="0" eaLnBrk="1" fontAlgn="auto" latinLnBrk="0" hangingPunct="1">
              <a:lnSpc>
                <a:spcPct val="90000"/>
              </a:lnSpc>
              <a:spcBef>
                <a:spcPts val="500"/>
              </a:spcBef>
              <a:spcAft>
                <a:spcPts val="0"/>
              </a:spcAft>
              <a:buClrTx/>
              <a:buSzPct val="60000"/>
              <a:buFontTx/>
              <a:buBlip>
                <a:blip r:embed="rId3"/>
              </a:buBlip>
              <a:tabLst/>
              <a:defRPr sz="1600"/>
            </a:lvl3pPr>
            <a:lvl5pPr marL="457200" indent="0">
              <a:buNone/>
              <a:defRPr/>
            </a:lvl5pPr>
          </a:lstStyle>
          <a:p>
            <a:pPr lvl="0"/>
            <a:r>
              <a:rPr lang="en-US" dirty="0"/>
              <a:t>Click to edit Master text styles</a:t>
            </a:r>
          </a:p>
        </p:txBody>
      </p:sp>
      <p:sp>
        <p:nvSpPr>
          <p:cNvPr id="6" name="Content Placeholder 3">
            <a:extLst>
              <a:ext uri="{FF2B5EF4-FFF2-40B4-BE49-F238E27FC236}">
                <a16:creationId xmlns:a16="http://schemas.microsoft.com/office/drawing/2014/main" id="{F1564134-01B5-9743-9035-69F457E1AA74}"/>
              </a:ext>
            </a:extLst>
          </p:cNvPr>
          <p:cNvSpPr>
            <a:spLocks noGrp="1"/>
          </p:cNvSpPr>
          <p:nvPr>
            <p:ph sz="quarter" idx="11" hasCustomPrompt="1"/>
          </p:nvPr>
        </p:nvSpPr>
        <p:spPr>
          <a:xfrm>
            <a:off x="3214540" y="1970201"/>
            <a:ext cx="5554386" cy="4160268"/>
          </a:xfrm>
        </p:spPr>
        <p:txBody>
          <a:bodyPr/>
          <a:lstStyle/>
          <a:p>
            <a:pPr lvl="0"/>
            <a:r>
              <a:rPr lang="en-US" dirty="0"/>
              <a:t>Chart</a:t>
            </a:r>
          </a:p>
        </p:txBody>
      </p:sp>
      <p:sp>
        <p:nvSpPr>
          <p:cNvPr id="11" name="Content Placeholder 2">
            <a:extLst>
              <a:ext uri="{FF2B5EF4-FFF2-40B4-BE49-F238E27FC236}">
                <a16:creationId xmlns:a16="http://schemas.microsoft.com/office/drawing/2014/main" id="{E930B2F4-F036-5040-9137-33703875EED3}"/>
              </a:ext>
            </a:extLst>
          </p:cNvPr>
          <p:cNvSpPr>
            <a:spLocks noGrp="1"/>
          </p:cNvSpPr>
          <p:nvPr>
            <p:ph idx="12"/>
          </p:nvPr>
        </p:nvSpPr>
        <p:spPr>
          <a:xfrm>
            <a:off x="374648" y="1321904"/>
            <a:ext cx="8394278" cy="459200"/>
          </a:xfrm>
        </p:spPr>
        <p:txBody>
          <a:bodyPr/>
          <a:lstStyle>
            <a:lvl1pPr>
              <a:defRPr/>
            </a:lvl1pPr>
            <a:lvl2pPr>
              <a:defRPr/>
            </a:lvl2pPr>
            <a:lvl3pPr marL="228600" marR="0" indent="-228600" algn="l" defTabSz="914400" rtl="0" eaLnBrk="1" fontAlgn="auto" latinLnBrk="0" hangingPunct="1">
              <a:lnSpc>
                <a:spcPct val="90000"/>
              </a:lnSpc>
              <a:spcBef>
                <a:spcPts val="500"/>
              </a:spcBef>
              <a:spcAft>
                <a:spcPts val="0"/>
              </a:spcAft>
              <a:buClrTx/>
              <a:buSzPct val="60000"/>
              <a:buFontTx/>
              <a:buBlip>
                <a:blip r:embed="rId3"/>
              </a:buBlip>
              <a:tabLst/>
              <a:defRPr sz="1600"/>
            </a:lvl3pPr>
            <a:lvl5pPr marL="457200" indent="0">
              <a:buNone/>
              <a:defRPr/>
            </a:lvl5pPr>
          </a:lstStyle>
          <a:p>
            <a:pPr lvl="0"/>
            <a:r>
              <a:rPr lang="en-US" dirty="0"/>
              <a:t>Click to edit Master text styles</a:t>
            </a:r>
          </a:p>
        </p:txBody>
      </p:sp>
    </p:spTree>
    <p:extLst>
      <p:ext uri="{BB962C8B-B14F-4D97-AF65-F5344CB8AC3E}">
        <p14:creationId xmlns:p14="http://schemas.microsoft.com/office/powerpoint/2010/main" val="204522221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_4 Speake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13860" y="1321904"/>
            <a:ext cx="2600990" cy="2172217"/>
          </a:xfrm>
        </p:spPr>
        <p:txBody>
          <a:bodyPr/>
          <a:lstStyle>
            <a:lvl1pPr>
              <a:defRPr sz="2200" b="1" i="0">
                <a:solidFill>
                  <a:srgbClr val="001C54"/>
                </a:solidFill>
                <a:latin typeface="Calibri" panose="020F0502020204030204" pitchFamily="34" charset="0"/>
                <a:cs typeface="Calibri" panose="020F0502020204030204" pitchFamily="34" charset="0"/>
              </a:defRPr>
            </a:lvl1pPr>
            <a:lvl2pPr>
              <a:spcBef>
                <a:spcPts val="300"/>
              </a:spcBef>
              <a:defRPr sz="1600"/>
            </a:lvl2pPr>
            <a:lvl3pPr marL="0" indent="0">
              <a:spcBef>
                <a:spcPts val="300"/>
              </a:spcBef>
              <a:buFontTx/>
              <a:buNone/>
              <a:defRPr sz="1600">
                <a:latin typeface="+mj-lt"/>
              </a:defRPr>
            </a:lvl3pPr>
            <a:lvl4pPr marL="0" indent="0">
              <a:spcBef>
                <a:spcPts val="300"/>
              </a:spcBef>
              <a:buFontTx/>
              <a:buNone/>
              <a:defRPr i="1"/>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Picture Placeholder 3">
            <a:extLst>
              <a:ext uri="{FF2B5EF4-FFF2-40B4-BE49-F238E27FC236}">
                <a16:creationId xmlns:a16="http://schemas.microsoft.com/office/drawing/2014/main" id="{CDB438F1-133D-EB40-B8A8-2F93D74D32A5}"/>
              </a:ext>
            </a:extLst>
          </p:cNvPr>
          <p:cNvSpPr>
            <a:spLocks noGrp="1"/>
          </p:cNvSpPr>
          <p:nvPr>
            <p:ph type="pic" sz="quarter" idx="17"/>
          </p:nvPr>
        </p:nvSpPr>
        <p:spPr>
          <a:xfrm>
            <a:off x="374648" y="1321904"/>
            <a:ext cx="1371600" cy="1371600"/>
          </a:xfrm>
          <a:prstGeom prst="rect">
            <a:avLst/>
          </a:prstGeom>
          <a:solidFill>
            <a:schemeClr val="bg1"/>
          </a:solidFill>
          <a:effectLst/>
        </p:spPr>
        <p:txBody>
          <a:bodyPr/>
          <a:lstStyle/>
          <a:p>
            <a:endParaRPr lang="en-US" dirty="0"/>
          </a:p>
        </p:txBody>
      </p:sp>
      <p:sp>
        <p:nvSpPr>
          <p:cNvPr id="15" name="Content Placeholder 2">
            <a:extLst>
              <a:ext uri="{FF2B5EF4-FFF2-40B4-BE49-F238E27FC236}">
                <a16:creationId xmlns:a16="http://schemas.microsoft.com/office/drawing/2014/main" id="{F0976EFC-58EF-8441-8233-FF23AC0D9DDE}"/>
              </a:ext>
            </a:extLst>
          </p:cNvPr>
          <p:cNvSpPr>
            <a:spLocks noGrp="1"/>
          </p:cNvSpPr>
          <p:nvPr>
            <p:ph sz="half" idx="24"/>
          </p:nvPr>
        </p:nvSpPr>
        <p:spPr>
          <a:xfrm>
            <a:off x="6167936" y="1321904"/>
            <a:ext cx="2600990" cy="2172217"/>
          </a:xfrm>
        </p:spPr>
        <p:txBody>
          <a:bodyPr/>
          <a:lstStyle>
            <a:lvl1pPr>
              <a:defRPr sz="2200">
                <a:solidFill>
                  <a:srgbClr val="001C54"/>
                </a:solidFill>
              </a:defRPr>
            </a:lvl1pPr>
            <a:lvl2pPr>
              <a:spcBef>
                <a:spcPts val="300"/>
              </a:spcBef>
              <a:defRPr sz="1600"/>
            </a:lvl2pPr>
            <a:lvl3pPr marL="0" indent="0">
              <a:spcBef>
                <a:spcPts val="300"/>
              </a:spcBef>
              <a:buFontTx/>
              <a:buNone/>
              <a:defRPr sz="1600">
                <a:latin typeface="+mj-lt"/>
              </a:defRPr>
            </a:lvl3pPr>
            <a:lvl4pPr marL="0" indent="0">
              <a:spcBef>
                <a:spcPts val="300"/>
              </a:spcBef>
              <a:buFontTx/>
              <a:buNone/>
              <a:defRPr i="1"/>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6" name="Picture Placeholder 3">
            <a:extLst>
              <a:ext uri="{FF2B5EF4-FFF2-40B4-BE49-F238E27FC236}">
                <a16:creationId xmlns:a16="http://schemas.microsoft.com/office/drawing/2014/main" id="{F5D73899-7589-FF4D-BEBD-F2909C9ADDAE}"/>
              </a:ext>
            </a:extLst>
          </p:cNvPr>
          <p:cNvSpPr>
            <a:spLocks noGrp="1"/>
          </p:cNvSpPr>
          <p:nvPr>
            <p:ph type="pic" sz="quarter" idx="25"/>
          </p:nvPr>
        </p:nvSpPr>
        <p:spPr>
          <a:xfrm>
            <a:off x="4628724" y="1321904"/>
            <a:ext cx="1371600" cy="1371600"/>
          </a:xfrm>
          <a:prstGeom prst="rect">
            <a:avLst/>
          </a:prstGeom>
          <a:solidFill>
            <a:schemeClr val="bg1"/>
          </a:solidFill>
          <a:effectLst/>
        </p:spPr>
        <p:txBody>
          <a:bodyPr/>
          <a:lstStyle/>
          <a:p>
            <a:endParaRPr lang="en-US" dirty="0"/>
          </a:p>
        </p:txBody>
      </p:sp>
      <p:sp>
        <p:nvSpPr>
          <p:cNvPr id="17" name="Content Placeholder 2">
            <a:extLst>
              <a:ext uri="{FF2B5EF4-FFF2-40B4-BE49-F238E27FC236}">
                <a16:creationId xmlns:a16="http://schemas.microsoft.com/office/drawing/2014/main" id="{B265D257-FBA7-DB49-81E1-A81E9271BEA9}"/>
              </a:ext>
            </a:extLst>
          </p:cNvPr>
          <p:cNvSpPr>
            <a:spLocks noGrp="1"/>
          </p:cNvSpPr>
          <p:nvPr>
            <p:ph sz="half" idx="26"/>
          </p:nvPr>
        </p:nvSpPr>
        <p:spPr>
          <a:xfrm>
            <a:off x="1913860" y="3875294"/>
            <a:ext cx="2600990" cy="2172217"/>
          </a:xfrm>
        </p:spPr>
        <p:txBody>
          <a:bodyPr/>
          <a:lstStyle>
            <a:lvl1pPr>
              <a:defRPr sz="2200">
                <a:solidFill>
                  <a:srgbClr val="001C54"/>
                </a:solidFill>
              </a:defRPr>
            </a:lvl1pPr>
            <a:lvl2pPr>
              <a:spcBef>
                <a:spcPts val="300"/>
              </a:spcBef>
              <a:defRPr sz="1600"/>
            </a:lvl2pPr>
            <a:lvl3pPr marL="0" indent="0">
              <a:spcBef>
                <a:spcPts val="300"/>
              </a:spcBef>
              <a:buFontTx/>
              <a:buNone/>
              <a:defRPr sz="1600">
                <a:latin typeface="+mj-lt"/>
              </a:defRPr>
            </a:lvl3pPr>
            <a:lvl4pPr marL="0" indent="0">
              <a:spcBef>
                <a:spcPts val="300"/>
              </a:spcBef>
              <a:buFontTx/>
              <a:buNone/>
              <a:defRPr i="1"/>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8" name="Picture Placeholder 3">
            <a:extLst>
              <a:ext uri="{FF2B5EF4-FFF2-40B4-BE49-F238E27FC236}">
                <a16:creationId xmlns:a16="http://schemas.microsoft.com/office/drawing/2014/main" id="{EDBB415F-1271-8E40-9CE5-ECD76DF33E1D}"/>
              </a:ext>
            </a:extLst>
          </p:cNvPr>
          <p:cNvSpPr>
            <a:spLocks noGrp="1"/>
          </p:cNvSpPr>
          <p:nvPr>
            <p:ph type="pic" sz="quarter" idx="27"/>
          </p:nvPr>
        </p:nvSpPr>
        <p:spPr>
          <a:xfrm>
            <a:off x="374648" y="3875294"/>
            <a:ext cx="1371600" cy="1371600"/>
          </a:xfrm>
          <a:prstGeom prst="rect">
            <a:avLst/>
          </a:prstGeom>
          <a:solidFill>
            <a:schemeClr val="bg1"/>
          </a:solidFill>
          <a:effectLst/>
        </p:spPr>
        <p:txBody>
          <a:bodyPr/>
          <a:lstStyle/>
          <a:p>
            <a:endParaRPr lang="en-US" dirty="0"/>
          </a:p>
        </p:txBody>
      </p:sp>
      <p:sp>
        <p:nvSpPr>
          <p:cNvPr id="19" name="Content Placeholder 2">
            <a:extLst>
              <a:ext uri="{FF2B5EF4-FFF2-40B4-BE49-F238E27FC236}">
                <a16:creationId xmlns:a16="http://schemas.microsoft.com/office/drawing/2014/main" id="{2EA6CA40-4A54-AC42-BAF3-B2D60F4AC134}"/>
              </a:ext>
            </a:extLst>
          </p:cNvPr>
          <p:cNvSpPr>
            <a:spLocks noGrp="1"/>
          </p:cNvSpPr>
          <p:nvPr>
            <p:ph sz="half" idx="28"/>
          </p:nvPr>
        </p:nvSpPr>
        <p:spPr>
          <a:xfrm>
            <a:off x="6167936" y="3875294"/>
            <a:ext cx="2600990" cy="2172217"/>
          </a:xfrm>
        </p:spPr>
        <p:txBody>
          <a:bodyPr/>
          <a:lstStyle>
            <a:lvl1pPr>
              <a:defRPr sz="2200">
                <a:solidFill>
                  <a:srgbClr val="001C54"/>
                </a:solidFill>
              </a:defRPr>
            </a:lvl1pPr>
            <a:lvl2pPr>
              <a:spcBef>
                <a:spcPts val="300"/>
              </a:spcBef>
              <a:defRPr sz="1600"/>
            </a:lvl2pPr>
            <a:lvl3pPr marL="0" indent="0">
              <a:spcBef>
                <a:spcPts val="300"/>
              </a:spcBef>
              <a:buFontTx/>
              <a:buNone/>
              <a:defRPr sz="1600">
                <a:latin typeface="+mj-lt"/>
              </a:defRPr>
            </a:lvl3pPr>
            <a:lvl4pPr marL="0" indent="0">
              <a:spcBef>
                <a:spcPts val="300"/>
              </a:spcBef>
              <a:buFontTx/>
              <a:buNone/>
              <a:defRPr i="1"/>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0" name="Picture Placeholder 3">
            <a:extLst>
              <a:ext uri="{FF2B5EF4-FFF2-40B4-BE49-F238E27FC236}">
                <a16:creationId xmlns:a16="http://schemas.microsoft.com/office/drawing/2014/main" id="{3B5FBFBB-15B5-C345-9A72-9A4E4B19FC46}"/>
              </a:ext>
            </a:extLst>
          </p:cNvPr>
          <p:cNvSpPr>
            <a:spLocks noGrp="1"/>
          </p:cNvSpPr>
          <p:nvPr>
            <p:ph type="pic" sz="quarter" idx="29"/>
          </p:nvPr>
        </p:nvSpPr>
        <p:spPr>
          <a:xfrm>
            <a:off x="4628724" y="3875294"/>
            <a:ext cx="1371600" cy="1371600"/>
          </a:xfrm>
          <a:prstGeom prst="rect">
            <a:avLst/>
          </a:prstGeom>
          <a:solidFill>
            <a:schemeClr val="bg1"/>
          </a:solidFill>
          <a:effectLst/>
        </p:spPr>
        <p:txBody>
          <a:bodyPr/>
          <a:lstStyle/>
          <a:p>
            <a:endParaRPr lang="en-US" dirty="0"/>
          </a:p>
        </p:txBody>
      </p:sp>
    </p:spTree>
    <p:extLst>
      <p:ext uri="{BB962C8B-B14F-4D97-AF65-F5344CB8AC3E}">
        <p14:creationId xmlns:p14="http://schemas.microsoft.com/office/powerpoint/2010/main" val="306320343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_1200x628 Banner Image">
    <p:spTree>
      <p:nvGrpSpPr>
        <p:cNvPr id="1" name=""/>
        <p:cNvGrpSpPr/>
        <p:nvPr/>
      </p:nvGrpSpPr>
      <p:grpSpPr>
        <a:xfrm>
          <a:off x="0" y="0"/>
          <a:ext cx="0" cy="0"/>
          <a:chOff x="0" y="0"/>
          <a:chExt cx="0" cy="0"/>
        </a:xfrm>
      </p:grpSpPr>
      <p:sp>
        <p:nvSpPr>
          <p:cNvPr id="2" name="Title 1"/>
          <p:cNvSpPr>
            <a:spLocks noGrp="1"/>
          </p:cNvSpPr>
          <p:nvPr>
            <p:ph type="title"/>
          </p:nvPr>
        </p:nvSpPr>
        <p:spPr>
          <a:xfrm>
            <a:off x="374648" y="318633"/>
            <a:ext cx="8394278" cy="724976"/>
          </a:xfrm>
        </p:spPr>
        <p:txBody>
          <a:bodyPr/>
          <a:lstStyle/>
          <a:p>
            <a:r>
              <a:rPr lang="en-US" dirty="0"/>
              <a:t>Click to edit Master title style</a:t>
            </a:r>
          </a:p>
        </p:txBody>
      </p:sp>
      <p:sp>
        <p:nvSpPr>
          <p:cNvPr id="3" name="Picture Placeholder 3">
            <a:extLst>
              <a:ext uri="{FF2B5EF4-FFF2-40B4-BE49-F238E27FC236}">
                <a16:creationId xmlns:a16="http://schemas.microsoft.com/office/drawing/2014/main" id="{3DFE20B6-075F-5540-A664-CC6FAF049AF5}"/>
              </a:ext>
            </a:extLst>
          </p:cNvPr>
          <p:cNvSpPr>
            <a:spLocks noGrp="1"/>
          </p:cNvSpPr>
          <p:nvPr>
            <p:ph type="pic" sz="quarter" idx="17"/>
          </p:nvPr>
        </p:nvSpPr>
        <p:spPr>
          <a:xfrm>
            <a:off x="0" y="1043609"/>
            <a:ext cx="9144000" cy="4785360"/>
          </a:xfrm>
          <a:prstGeom prst="rect">
            <a:avLst/>
          </a:prstGeom>
          <a:solidFill>
            <a:schemeClr val="bg1"/>
          </a:solidFill>
          <a:effectLst/>
        </p:spPr>
        <p:txBody>
          <a:bodyPr/>
          <a:lstStyle/>
          <a:p>
            <a:endParaRPr lang="en-US" dirty="0"/>
          </a:p>
        </p:txBody>
      </p:sp>
    </p:spTree>
    <p:extLst>
      <p:ext uri="{BB962C8B-B14F-4D97-AF65-F5344CB8AC3E}">
        <p14:creationId xmlns:p14="http://schemas.microsoft.com/office/powerpoint/2010/main" val="71969104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4_Thre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374651" y="1037174"/>
            <a:ext cx="2584450" cy="4775215"/>
          </a:xfrm>
        </p:spPr>
        <p:txBody>
          <a:bodyPr/>
          <a:lstStyle>
            <a:lvl2pPr>
              <a:defRPr sz="1600"/>
            </a:lvl2pPr>
            <a:lvl3pPr marL="228600">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3"/>
          <p:cNvSpPr>
            <a:spLocks noGrp="1"/>
          </p:cNvSpPr>
          <p:nvPr>
            <p:ph sz="quarter" idx="11"/>
          </p:nvPr>
        </p:nvSpPr>
        <p:spPr>
          <a:xfrm>
            <a:off x="3236479" y="1037174"/>
            <a:ext cx="2584450" cy="4775215"/>
          </a:xfrm>
        </p:spPr>
        <p:txBody>
          <a:bodyPr/>
          <a:lstStyle>
            <a:lvl2pPr>
              <a:defRPr sz="1600"/>
            </a:lvl2pPr>
            <a:lvl3pPr marL="228600">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3"/>
          <p:cNvSpPr>
            <a:spLocks noGrp="1"/>
          </p:cNvSpPr>
          <p:nvPr>
            <p:ph sz="quarter" idx="12"/>
          </p:nvPr>
        </p:nvSpPr>
        <p:spPr>
          <a:xfrm>
            <a:off x="6098307" y="1041392"/>
            <a:ext cx="2584450" cy="4775215"/>
          </a:xfrm>
        </p:spPr>
        <p:txBody>
          <a:bodyPr/>
          <a:lstStyle>
            <a:lvl2pPr>
              <a:defRPr sz="1600"/>
            </a:lvl2pPr>
            <a:lvl3pPr marL="228600">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7337633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Content Placeholder 3"/>
          <p:cNvSpPr>
            <a:spLocks noGrp="1"/>
          </p:cNvSpPr>
          <p:nvPr>
            <p:ph sz="quarter" idx="10"/>
          </p:nvPr>
        </p:nvSpPr>
        <p:spPr>
          <a:xfrm>
            <a:off x="374650" y="3238500"/>
            <a:ext cx="3498850" cy="2743200"/>
          </a:xfrm>
          <a:prstGeom prst="rect">
            <a:avLst/>
          </a:prstGeom>
        </p:spPr>
        <p:txBody>
          <a:bodyPr/>
          <a:lstStyle/>
          <a:p>
            <a:pPr lvl="0"/>
            <a:r>
              <a:rPr lang="en-US" dirty="0"/>
              <a:t>Click to edit Master text styles</a:t>
            </a:r>
          </a:p>
        </p:txBody>
      </p:sp>
      <p:sp>
        <p:nvSpPr>
          <p:cNvPr id="3" name="Footer Placeholder 2">
            <a:extLst>
              <a:ext uri="{FF2B5EF4-FFF2-40B4-BE49-F238E27FC236}">
                <a16:creationId xmlns:a16="http://schemas.microsoft.com/office/drawing/2014/main" id="{54DCDDA4-960D-7386-B4B9-7BFC30D877E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658972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Content Placeholder 3"/>
          <p:cNvSpPr>
            <a:spLocks noGrp="1"/>
          </p:cNvSpPr>
          <p:nvPr>
            <p:ph sz="quarter" idx="10"/>
          </p:nvPr>
        </p:nvSpPr>
        <p:spPr>
          <a:xfrm>
            <a:off x="374650" y="3238500"/>
            <a:ext cx="3498850" cy="2743200"/>
          </a:xfrm>
          <a:prstGeom prst="rect">
            <a:avLst/>
          </a:prstGeom>
        </p:spPr>
        <p:txBody>
          <a:bodyPr/>
          <a:lstStyle/>
          <a:p>
            <a:pPr lvl="0"/>
            <a:r>
              <a:rPr lang="en-US" dirty="0"/>
              <a:t>Click to edit Master text styles</a:t>
            </a:r>
          </a:p>
        </p:txBody>
      </p:sp>
      <p:sp>
        <p:nvSpPr>
          <p:cNvPr id="5" name="TextBox 4">
            <a:extLst>
              <a:ext uri="{FF2B5EF4-FFF2-40B4-BE49-F238E27FC236}">
                <a16:creationId xmlns:a16="http://schemas.microsoft.com/office/drawing/2014/main" id="{AB5255B9-C8E2-F347-9987-ACC36583F139}"/>
              </a:ext>
            </a:extLst>
          </p:cNvPr>
          <p:cNvSpPr txBox="1"/>
          <p:nvPr userDrawn="1"/>
        </p:nvSpPr>
        <p:spPr>
          <a:xfrm>
            <a:off x="5255394" y="6471519"/>
            <a:ext cx="3513532" cy="246221"/>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950" kern="1200" dirty="0">
                <a:solidFill>
                  <a:schemeClr val="tx1"/>
                </a:solidFill>
                <a:effectLst/>
                <a:latin typeface="+mn-lt"/>
                <a:ea typeface="+mn-ea"/>
                <a:cs typeface="+mn-cs"/>
              </a:rPr>
              <a:t>Advancing Global Life Sciences Learning </a:t>
            </a:r>
            <a:r>
              <a:rPr lang="en-US" sz="950" kern="1200" dirty="0">
                <a:solidFill>
                  <a:schemeClr val="bg2">
                    <a:lumMod val="60000"/>
                    <a:lumOff val="40000"/>
                  </a:schemeClr>
                </a:solidFill>
                <a:effectLst/>
                <a:latin typeface="+mn-lt"/>
                <a:ea typeface="+mn-ea"/>
                <a:cs typeface="+mn-cs"/>
              </a:rPr>
              <a:t>|</a:t>
            </a:r>
            <a:r>
              <a:rPr lang="en-US" sz="950" kern="1200" dirty="0">
                <a:solidFill>
                  <a:schemeClr val="bg2"/>
                </a:solidFill>
                <a:effectLst/>
                <a:latin typeface="+mn-lt"/>
                <a:ea typeface="+mn-ea"/>
                <a:cs typeface="+mn-cs"/>
              </a:rPr>
              <a:t> </a:t>
            </a:r>
            <a:r>
              <a:rPr lang="en-US" sz="950" b="1" i="0" dirty="0" err="1">
                <a:solidFill>
                  <a:schemeClr val="tx1"/>
                </a:solidFill>
                <a:latin typeface="Calibri" panose="020F0502020204030204" pitchFamily="34" charset="0"/>
                <a:cs typeface="Calibri" panose="020F0502020204030204" pitchFamily="34" charset="0"/>
              </a:rPr>
              <a:t>www.L-TEN.org</a:t>
            </a:r>
            <a:endParaRPr lang="en-US" sz="950" dirty="0">
              <a:solidFill>
                <a:schemeClr val="tx1"/>
              </a:solidFill>
            </a:endParaRPr>
          </a:p>
        </p:txBody>
      </p:sp>
    </p:spTree>
    <p:extLst>
      <p:ext uri="{BB962C8B-B14F-4D97-AF65-F5344CB8AC3E}">
        <p14:creationId xmlns:p14="http://schemas.microsoft.com/office/powerpoint/2010/main" val="384479484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Speaker_Photo_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2600960" y="3875775"/>
            <a:ext cx="6167966" cy="2042597"/>
          </a:xfrm>
        </p:spPr>
        <p:txBody>
          <a:bodyPr/>
          <a:lstStyle>
            <a:lvl1pPr algn="r">
              <a:defRPr b="1" i="0">
                <a:solidFill>
                  <a:schemeClr val="accent1"/>
                </a:solidFill>
                <a:latin typeface="Calibri" panose="020F0502020204030204" pitchFamily="34" charset="0"/>
                <a:cs typeface="Calibri" panose="020F0502020204030204" pitchFamily="34" charset="0"/>
              </a:defRPr>
            </a:lvl1pPr>
            <a:lvl2pPr algn="r">
              <a:defRPr/>
            </a:lvl2pPr>
            <a:lvl3pPr algn="r">
              <a:defRPr/>
            </a:lvl3pPr>
            <a:lvl4pPr algn="r">
              <a:defRPr/>
            </a:lvl4pPr>
            <a:lvl5pPr algn="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6">
            <a:extLst>
              <a:ext uri="{FF2B5EF4-FFF2-40B4-BE49-F238E27FC236}">
                <a16:creationId xmlns:a16="http://schemas.microsoft.com/office/drawing/2014/main" id="{434616E5-AA21-B749-A67E-8D445FAED092}"/>
              </a:ext>
            </a:extLst>
          </p:cNvPr>
          <p:cNvSpPr>
            <a:spLocks noGrp="1"/>
          </p:cNvSpPr>
          <p:nvPr>
            <p:ph type="pic" sz="quarter" idx="18"/>
          </p:nvPr>
        </p:nvSpPr>
        <p:spPr>
          <a:xfrm>
            <a:off x="374648" y="3860800"/>
            <a:ext cx="2057400" cy="2057400"/>
          </a:xfrm>
          <a:solidFill>
            <a:schemeClr val="bg1"/>
          </a:solidFill>
          <a:effectLst/>
        </p:spPr>
        <p:txBody>
          <a:bodyPr/>
          <a:lstStyle/>
          <a:p>
            <a:endParaRPr lang="en-US" dirty="0"/>
          </a:p>
        </p:txBody>
      </p:sp>
    </p:spTree>
    <p:extLst>
      <p:ext uri="{BB962C8B-B14F-4D97-AF65-F5344CB8AC3E}">
        <p14:creationId xmlns:p14="http://schemas.microsoft.com/office/powerpoint/2010/main" val="132752338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Cover_Title_P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2723562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peaker_Photo_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2600960" y="3875775"/>
            <a:ext cx="6167966" cy="2042597"/>
          </a:xfrm>
        </p:spPr>
        <p:txBody>
          <a:bodyPr/>
          <a:lstStyle>
            <a:lvl1pPr algn="r">
              <a:defRPr b="1" i="0">
                <a:solidFill>
                  <a:schemeClr val="accent1"/>
                </a:solidFill>
                <a:latin typeface="Calibri" panose="020F0502020204030204" pitchFamily="34" charset="0"/>
                <a:cs typeface="Calibri" panose="020F0502020204030204" pitchFamily="34" charset="0"/>
              </a:defRPr>
            </a:lvl1pPr>
            <a:lvl2pPr algn="r">
              <a:defRPr/>
            </a:lvl2pPr>
            <a:lvl3pPr algn="r">
              <a:defRPr/>
            </a:lvl3pPr>
            <a:lvl4pPr algn="r">
              <a:defRPr/>
            </a:lvl4pPr>
            <a:lvl5pPr algn="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6">
            <a:extLst>
              <a:ext uri="{FF2B5EF4-FFF2-40B4-BE49-F238E27FC236}">
                <a16:creationId xmlns:a16="http://schemas.microsoft.com/office/drawing/2014/main" id="{434616E5-AA21-B749-A67E-8D445FAED092}"/>
              </a:ext>
            </a:extLst>
          </p:cNvPr>
          <p:cNvSpPr>
            <a:spLocks noGrp="1"/>
          </p:cNvSpPr>
          <p:nvPr>
            <p:ph type="pic" sz="quarter" idx="18"/>
          </p:nvPr>
        </p:nvSpPr>
        <p:spPr>
          <a:xfrm>
            <a:off x="374648" y="3860800"/>
            <a:ext cx="2057400" cy="2057400"/>
          </a:xfrm>
          <a:solidFill>
            <a:schemeClr val="bg1"/>
          </a:solidFill>
          <a:effectLst/>
        </p:spPr>
        <p:txBody>
          <a:bodyPr/>
          <a:lstStyle/>
          <a:p>
            <a:endParaRPr lang="en-US" dirty="0"/>
          </a:p>
        </p:txBody>
      </p:sp>
    </p:spTree>
    <p:extLst>
      <p:ext uri="{BB962C8B-B14F-4D97-AF65-F5344CB8AC3E}">
        <p14:creationId xmlns:p14="http://schemas.microsoft.com/office/powerpoint/2010/main" val="339778489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peaker_Intro_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374648" y="3875775"/>
            <a:ext cx="8394278" cy="2042597"/>
          </a:xfrm>
        </p:spPr>
        <p:txBody>
          <a:bodyPr/>
          <a:lstStyle>
            <a:lvl1pPr algn="l">
              <a:defRPr b="1" i="0">
                <a:solidFill>
                  <a:schemeClr val="accent1"/>
                </a:solidFill>
                <a:latin typeface="Calibri" panose="020F0502020204030204" pitchFamily="34" charset="0"/>
                <a:cs typeface="Calibri" panose="020F0502020204030204" pitchFamily="34" charset="0"/>
              </a:defRPr>
            </a:lvl1pPr>
            <a:lvl2pPr algn="l">
              <a:defRPr/>
            </a:lvl2pPr>
            <a:lvl3pPr algn="l">
              <a:defRPr/>
            </a:lvl3pPr>
            <a:lvl4pPr algn="l">
              <a:defRPr/>
            </a:lvl4pPr>
            <a:lvl5pPr algn="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4593534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_Slide_3 Pho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Picture Placeholder 6">
            <a:extLst>
              <a:ext uri="{FF2B5EF4-FFF2-40B4-BE49-F238E27FC236}">
                <a16:creationId xmlns:a16="http://schemas.microsoft.com/office/drawing/2014/main" id="{C6CD8904-C29A-F040-92EE-E77A8424E17B}"/>
              </a:ext>
            </a:extLst>
          </p:cNvPr>
          <p:cNvSpPr>
            <a:spLocks noGrp="1"/>
          </p:cNvSpPr>
          <p:nvPr>
            <p:ph type="pic" sz="quarter" idx="18"/>
          </p:nvPr>
        </p:nvSpPr>
        <p:spPr>
          <a:xfrm>
            <a:off x="0" y="3938151"/>
            <a:ext cx="3084163" cy="2057400"/>
          </a:xfrm>
          <a:solidFill>
            <a:schemeClr val="bg1"/>
          </a:solidFill>
          <a:effectLst/>
        </p:spPr>
        <p:txBody>
          <a:bodyPr/>
          <a:lstStyle/>
          <a:p>
            <a:endParaRPr lang="en-US" dirty="0"/>
          </a:p>
        </p:txBody>
      </p:sp>
      <p:sp>
        <p:nvSpPr>
          <p:cNvPr id="9" name="Picture Placeholder 6">
            <a:extLst>
              <a:ext uri="{FF2B5EF4-FFF2-40B4-BE49-F238E27FC236}">
                <a16:creationId xmlns:a16="http://schemas.microsoft.com/office/drawing/2014/main" id="{635E2761-97B9-6F48-B7C8-73A8EAAC9EB4}"/>
              </a:ext>
            </a:extLst>
          </p:cNvPr>
          <p:cNvSpPr>
            <a:spLocks noGrp="1"/>
          </p:cNvSpPr>
          <p:nvPr>
            <p:ph type="pic" sz="quarter" idx="19"/>
          </p:nvPr>
        </p:nvSpPr>
        <p:spPr>
          <a:xfrm>
            <a:off x="3084164" y="3938151"/>
            <a:ext cx="2975674" cy="2057400"/>
          </a:xfrm>
          <a:solidFill>
            <a:schemeClr val="bg1"/>
          </a:solidFill>
          <a:effectLst/>
        </p:spPr>
        <p:txBody>
          <a:bodyPr/>
          <a:lstStyle/>
          <a:p>
            <a:endParaRPr lang="en-US" dirty="0"/>
          </a:p>
        </p:txBody>
      </p:sp>
      <p:sp>
        <p:nvSpPr>
          <p:cNvPr id="10" name="Picture Placeholder 6">
            <a:extLst>
              <a:ext uri="{FF2B5EF4-FFF2-40B4-BE49-F238E27FC236}">
                <a16:creationId xmlns:a16="http://schemas.microsoft.com/office/drawing/2014/main" id="{6B26970C-EED8-5B4D-ADE8-6FED21794C8C}"/>
              </a:ext>
            </a:extLst>
          </p:cNvPr>
          <p:cNvSpPr>
            <a:spLocks noGrp="1"/>
          </p:cNvSpPr>
          <p:nvPr>
            <p:ph type="pic" sz="quarter" idx="20"/>
          </p:nvPr>
        </p:nvSpPr>
        <p:spPr>
          <a:xfrm>
            <a:off x="6059838" y="3938151"/>
            <a:ext cx="3084163" cy="2057400"/>
          </a:xfrm>
          <a:solidFill>
            <a:schemeClr val="bg1"/>
          </a:solidFill>
          <a:effectLst/>
        </p:spPr>
        <p:txBody>
          <a:bodyPr/>
          <a:lstStyle/>
          <a:p>
            <a:endParaRPr lang="en-US" dirty="0"/>
          </a:p>
        </p:txBody>
      </p:sp>
    </p:spTree>
    <p:extLst>
      <p:ext uri="{BB962C8B-B14F-4D97-AF65-F5344CB8AC3E}">
        <p14:creationId xmlns:p14="http://schemas.microsoft.com/office/powerpoint/2010/main" val="211470633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631839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4648" y="318633"/>
            <a:ext cx="8394278" cy="734915"/>
          </a:xfrm>
        </p:spPr>
        <p:txBody>
          <a:bodyPr/>
          <a:lstStyle/>
          <a:p>
            <a:r>
              <a:rPr lang="en-US" dirty="0"/>
              <a:t>Click to edit Master title style</a:t>
            </a:r>
          </a:p>
        </p:txBody>
      </p:sp>
      <p:sp>
        <p:nvSpPr>
          <p:cNvPr id="3" name="Content Placeholder 2"/>
          <p:cNvSpPr>
            <a:spLocks noGrp="1"/>
          </p:cNvSpPr>
          <p:nvPr>
            <p:ph idx="1"/>
          </p:nvPr>
        </p:nvSpPr>
        <p:spPr>
          <a:xfrm>
            <a:off x="374648" y="1321904"/>
            <a:ext cx="8394278" cy="480856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9589641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Title_3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4649" y="318635"/>
            <a:ext cx="8394278" cy="705097"/>
          </a:xfrm>
        </p:spPr>
        <p:txBody>
          <a:bodyPr/>
          <a:lstStyle/>
          <a:p>
            <a:r>
              <a:rPr lang="en-US" dirty="0"/>
              <a:t>Click to edit Master title style</a:t>
            </a:r>
          </a:p>
        </p:txBody>
      </p:sp>
      <p:sp>
        <p:nvSpPr>
          <p:cNvPr id="3" name="Content Placeholder 2"/>
          <p:cNvSpPr>
            <a:spLocks noGrp="1"/>
          </p:cNvSpPr>
          <p:nvPr>
            <p:ph idx="1"/>
          </p:nvPr>
        </p:nvSpPr>
        <p:spPr>
          <a:xfrm>
            <a:off x="374649" y="1321906"/>
            <a:ext cx="2584450" cy="4808565"/>
          </a:xfrm>
        </p:spPr>
        <p:txBody>
          <a:bodyPr/>
          <a:lstStyle>
            <a:lvl1pPr>
              <a:defRPr/>
            </a:lvl1pPr>
            <a:lvl2pPr>
              <a:defRPr/>
            </a:lvl2pPr>
            <a:lvl3pPr marL="171450" marR="0" indent="-171450" algn="l" defTabSz="685800" rtl="0" eaLnBrk="1" fontAlgn="auto" latinLnBrk="0" hangingPunct="1">
              <a:lnSpc>
                <a:spcPct val="90000"/>
              </a:lnSpc>
              <a:spcBef>
                <a:spcPts val="375"/>
              </a:spcBef>
              <a:spcAft>
                <a:spcPts val="0"/>
              </a:spcAft>
              <a:buClrTx/>
              <a:buSzPct val="60000"/>
              <a:buFontTx/>
              <a:buBlip>
                <a:blip r:embed="rId2"/>
              </a:buBlip>
              <a:tabLst/>
              <a:defRPr sz="1200"/>
            </a:lvl3pPr>
            <a:lvl5pPr marL="342900" indent="0">
              <a:buNone/>
              <a:defRPr/>
            </a:lvl5pPr>
          </a:lstStyle>
          <a:p>
            <a:pPr lvl="0"/>
            <a:r>
              <a:rPr lang="en-US" dirty="0"/>
              <a:t>Click to edit Master text styles</a:t>
            </a:r>
          </a:p>
          <a:p>
            <a:pPr lvl="1"/>
            <a:r>
              <a:rPr lang="en-US" dirty="0"/>
              <a:t>Second level</a:t>
            </a:r>
          </a:p>
          <a:p>
            <a:pPr lvl="2"/>
            <a:r>
              <a:rPr lang="en-US" dirty="0"/>
              <a:t>Third level</a:t>
            </a:r>
          </a:p>
          <a:p>
            <a:pPr marL="0" marR="0" lvl="2" indent="-171450" algn="l" defTabSz="685800" rtl="0" eaLnBrk="1" fontAlgn="auto" latinLnBrk="0" hangingPunct="1">
              <a:lnSpc>
                <a:spcPct val="90000"/>
              </a:lnSpc>
              <a:spcBef>
                <a:spcPts val="375"/>
              </a:spcBef>
              <a:spcAft>
                <a:spcPts val="0"/>
              </a:spcAft>
              <a:buClrTx/>
              <a:buSzPct val="60000"/>
              <a:buFontTx/>
              <a:buBlip>
                <a:blip r:embed="rId2"/>
              </a:buBlip>
              <a:tabLst/>
              <a:defRPr/>
            </a:pPr>
            <a:r>
              <a:rPr lang="en-US" dirty="0"/>
              <a:t>Third level</a:t>
            </a:r>
          </a:p>
          <a:p>
            <a:pPr marL="0" marR="0" lvl="2" indent="-171450" algn="l" defTabSz="685800" rtl="0" eaLnBrk="1" fontAlgn="auto" latinLnBrk="0" hangingPunct="1">
              <a:lnSpc>
                <a:spcPct val="90000"/>
              </a:lnSpc>
              <a:spcBef>
                <a:spcPts val="375"/>
              </a:spcBef>
              <a:spcAft>
                <a:spcPts val="0"/>
              </a:spcAft>
              <a:buClrTx/>
              <a:buSzPct val="60000"/>
              <a:buFontTx/>
              <a:buBlip>
                <a:blip r:embed="rId2"/>
              </a:buBlip>
              <a:tabLst/>
              <a:defRPr/>
            </a:pPr>
            <a:r>
              <a:rPr lang="en-US" dirty="0"/>
              <a:t>Third level</a:t>
            </a:r>
          </a:p>
        </p:txBody>
      </p:sp>
      <p:sp>
        <p:nvSpPr>
          <p:cNvPr id="7" name="Content Placeholder 2">
            <a:extLst>
              <a:ext uri="{FF2B5EF4-FFF2-40B4-BE49-F238E27FC236}">
                <a16:creationId xmlns:a16="http://schemas.microsoft.com/office/drawing/2014/main" id="{CA508686-8DFD-3940-9A05-BCB18956CFB5}"/>
              </a:ext>
            </a:extLst>
          </p:cNvPr>
          <p:cNvSpPr>
            <a:spLocks noGrp="1"/>
          </p:cNvSpPr>
          <p:nvPr>
            <p:ph idx="10"/>
          </p:nvPr>
        </p:nvSpPr>
        <p:spPr>
          <a:xfrm>
            <a:off x="6184476" y="1321906"/>
            <a:ext cx="2584450" cy="4808565"/>
          </a:xfrm>
        </p:spPr>
        <p:txBody>
          <a:bodyPr/>
          <a:lstStyle>
            <a:lvl1pPr>
              <a:defRPr/>
            </a:lvl1pPr>
            <a:lvl2pPr>
              <a:defRPr/>
            </a:lvl2pPr>
            <a:lvl3pPr marL="171450" marR="0" indent="-171450" algn="l" defTabSz="685800" rtl="0" eaLnBrk="1" fontAlgn="auto" latinLnBrk="0" hangingPunct="1">
              <a:lnSpc>
                <a:spcPct val="90000"/>
              </a:lnSpc>
              <a:spcBef>
                <a:spcPts val="375"/>
              </a:spcBef>
              <a:spcAft>
                <a:spcPts val="0"/>
              </a:spcAft>
              <a:buClrTx/>
              <a:buSzPct val="60000"/>
              <a:buFontTx/>
              <a:buBlip>
                <a:blip r:embed="rId2"/>
              </a:buBlip>
              <a:tabLst/>
              <a:defRPr sz="1200"/>
            </a:lvl3pPr>
            <a:lvl5pPr marL="342900" indent="0">
              <a:buNone/>
              <a:defRPr/>
            </a:lvl5pPr>
          </a:lstStyle>
          <a:p>
            <a:pPr lvl="0"/>
            <a:r>
              <a:rPr lang="en-US" dirty="0"/>
              <a:t>Click to edit Master text styles</a:t>
            </a:r>
          </a:p>
          <a:p>
            <a:pPr lvl="1"/>
            <a:r>
              <a:rPr lang="en-US" dirty="0"/>
              <a:t>Second level</a:t>
            </a:r>
          </a:p>
          <a:p>
            <a:pPr lvl="2"/>
            <a:r>
              <a:rPr lang="en-US" dirty="0"/>
              <a:t>Third level</a:t>
            </a:r>
          </a:p>
          <a:p>
            <a:pPr marL="0" marR="0" lvl="2" indent="-171450" algn="l" defTabSz="685800" rtl="0" eaLnBrk="1" fontAlgn="auto" latinLnBrk="0" hangingPunct="1">
              <a:lnSpc>
                <a:spcPct val="90000"/>
              </a:lnSpc>
              <a:spcBef>
                <a:spcPts val="375"/>
              </a:spcBef>
              <a:spcAft>
                <a:spcPts val="0"/>
              </a:spcAft>
              <a:buClrTx/>
              <a:buSzPct val="60000"/>
              <a:buFontTx/>
              <a:buBlip>
                <a:blip r:embed="rId2"/>
              </a:buBlip>
              <a:tabLst/>
              <a:defRPr/>
            </a:pPr>
            <a:r>
              <a:rPr lang="en-US" dirty="0"/>
              <a:t>Third level</a:t>
            </a:r>
          </a:p>
          <a:p>
            <a:pPr marL="0" marR="0" lvl="2" indent="-171450" algn="l" defTabSz="685800" rtl="0" eaLnBrk="1" fontAlgn="auto" latinLnBrk="0" hangingPunct="1">
              <a:lnSpc>
                <a:spcPct val="90000"/>
              </a:lnSpc>
              <a:spcBef>
                <a:spcPts val="375"/>
              </a:spcBef>
              <a:spcAft>
                <a:spcPts val="0"/>
              </a:spcAft>
              <a:buClrTx/>
              <a:buSzPct val="60000"/>
              <a:buFontTx/>
              <a:buBlip>
                <a:blip r:embed="rId2"/>
              </a:buBlip>
              <a:tabLst/>
              <a:defRPr/>
            </a:pPr>
            <a:r>
              <a:rPr lang="en-US" dirty="0"/>
              <a:t>Third level</a:t>
            </a:r>
          </a:p>
        </p:txBody>
      </p:sp>
      <p:sp>
        <p:nvSpPr>
          <p:cNvPr id="8" name="Content Placeholder 2">
            <a:extLst>
              <a:ext uri="{FF2B5EF4-FFF2-40B4-BE49-F238E27FC236}">
                <a16:creationId xmlns:a16="http://schemas.microsoft.com/office/drawing/2014/main" id="{F3027FEC-5F81-8844-B978-E4E825ACDECE}"/>
              </a:ext>
            </a:extLst>
          </p:cNvPr>
          <p:cNvSpPr>
            <a:spLocks noGrp="1"/>
          </p:cNvSpPr>
          <p:nvPr>
            <p:ph idx="11"/>
          </p:nvPr>
        </p:nvSpPr>
        <p:spPr>
          <a:xfrm>
            <a:off x="3279563" y="1321906"/>
            <a:ext cx="2584450" cy="4808565"/>
          </a:xfrm>
        </p:spPr>
        <p:txBody>
          <a:bodyPr/>
          <a:lstStyle>
            <a:lvl1pPr>
              <a:defRPr/>
            </a:lvl1pPr>
            <a:lvl2pPr>
              <a:defRPr/>
            </a:lvl2pPr>
            <a:lvl3pPr marL="171450" marR="0" indent="-171450" algn="l" defTabSz="685800" rtl="0" eaLnBrk="1" fontAlgn="auto" latinLnBrk="0" hangingPunct="1">
              <a:lnSpc>
                <a:spcPct val="90000"/>
              </a:lnSpc>
              <a:spcBef>
                <a:spcPts val="375"/>
              </a:spcBef>
              <a:spcAft>
                <a:spcPts val="0"/>
              </a:spcAft>
              <a:buClrTx/>
              <a:buSzPct val="60000"/>
              <a:buFontTx/>
              <a:buBlip>
                <a:blip r:embed="rId2"/>
              </a:buBlip>
              <a:tabLst/>
              <a:defRPr sz="1200"/>
            </a:lvl3pPr>
            <a:lvl5pPr marL="342900" indent="0">
              <a:buNone/>
              <a:defRPr/>
            </a:lvl5pPr>
          </a:lstStyle>
          <a:p>
            <a:pPr lvl="0"/>
            <a:r>
              <a:rPr lang="en-US" dirty="0"/>
              <a:t>Click to edit Master text styles</a:t>
            </a:r>
          </a:p>
          <a:p>
            <a:pPr lvl="1"/>
            <a:r>
              <a:rPr lang="en-US" dirty="0"/>
              <a:t>Second level</a:t>
            </a:r>
          </a:p>
          <a:p>
            <a:pPr lvl="2"/>
            <a:r>
              <a:rPr lang="en-US" dirty="0"/>
              <a:t>Third level</a:t>
            </a:r>
          </a:p>
          <a:p>
            <a:pPr marL="0" marR="0" lvl="2" indent="-171450" algn="l" defTabSz="685800" rtl="0" eaLnBrk="1" fontAlgn="auto" latinLnBrk="0" hangingPunct="1">
              <a:lnSpc>
                <a:spcPct val="90000"/>
              </a:lnSpc>
              <a:spcBef>
                <a:spcPts val="375"/>
              </a:spcBef>
              <a:spcAft>
                <a:spcPts val="0"/>
              </a:spcAft>
              <a:buClrTx/>
              <a:buSzPct val="60000"/>
              <a:buFontTx/>
              <a:buBlip>
                <a:blip r:embed="rId2"/>
              </a:buBlip>
              <a:tabLst/>
              <a:defRPr/>
            </a:pPr>
            <a:r>
              <a:rPr lang="en-US" dirty="0"/>
              <a:t>Third level</a:t>
            </a:r>
          </a:p>
          <a:p>
            <a:pPr marL="0" marR="0" lvl="2" indent="-171450" algn="l" defTabSz="685800" rtl="0" eaLnBrk="1" fontAlgn="auto" latinLnBrk="0" hangingPunct="1">
              <a:lnSpc>
                <a:spcPct val="90000"/>
              </a:lnSpc>
              <a:spcBef>
                <a:spcPts val="375"/>
              </a:spcBef>
              <a:spcAft>
                <a:spcPts val="0"/>
              </a:spcAft>
              <a:buClrTx/>
              <a:buSzPct val="60000"/>
              <a:buFontTx/>
              <a:buBlip>
                <a:blip r:embed="rId2"/>
              </a:buBlip>
              <a:tabLst/>
              <a:defRPr/>
            </a:pPr>
            <a:r>
              <a:rPr lang="en-US" dirty="0"/>
              <a:t>Third level</a:t>
            </a:r>
          </a:p>
        </p:txBody>
      </p:sp>
    </p:spTree>
    <p:extLst>
      <p:ext uri="{BB962C8B-B14F-4D97-AF65-F5344CB8AC3E}">
        <p14:creationId xmlns:p14="http://schemas.microsoft.com/office/powerpoint/2010/main" val="197275320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_Standard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Content Placeholder 3"/>
          <p:cNvSpPr>
            <a:spLocks noGrp="1"/>
          </p:cNvSpPr>
          <p:nvPr>
            <p:ph sz="quarter" idx="10"/>
          </p:nvPr>
        </p:nvSpPr>
        <p:spPr>
          <a:xfrm>
            <a:off x="374650" y="1210718"/>
            <a:ext cx="8229600" cy="4775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2884412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3"/>
          <p:cNvSpPr>
            <a:spLocks noGrp="1"/>
          </p:cNvSpPr>
          <p:nvPr>
            <p:ph sz="quarter" idx="10"/>
          </p:nvPr>
        </p:nvSpPr>
        <p:spPr>
          <a:xfrm>
            <a:off x="374650" y="1041392"/>
            <a:ext cx="8229600" cy="4775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95787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Two Col_PhotoB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374650" y="1210719"/>
            <a:ext cx="3977217" cy="262468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3"/>
          <p:cNvSpPr>
            <a:spLocks noGrp="1"/>
          </p:cNvSpPr>
          <p:nvPr>
            <p:ph sz="quarter" idx="11"/>
          </p:nvPr>
        </p:nvSpPr>
        <p:spPr>
          <a:xfrm>
            <a:off x="4677832" y="1210719"/>
            <a:ext cx="3977217" cy="26246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2"/>
          <p:cNvSpPr>
            <a:spLocks noGrp="1"/>
          </p:cNvSpPr>
          <p:nvPr>
            <p:ph type="pic" sz="quarter" idx="12"/>
          </p:nvPr>
        </p:nvSpPr>
        <p:spPr>
          <a:xfrm>
            <a:off x="374651" y="4051300"/>
            <a:ext cx="2686049" cy="1986086"/>
          </a:xfrm>
          <a:effectLst>
            <a:outerShdw blurRad="63500" dist="38100" dir="5400000" algn="tl" rotWithShape="0">
              <a:schemeClr val="bg1">
                <a:lumMod val="50000"/>
                <a:alpha val="43000"/>
              </a:schemeClr>
            </a:outerShdw>
          </a:effectLst>
        </p:spPr>
        <p:txBody>
          <a:bodyPr/>
          <a:lstStyle/>
          <a:p>
            <a:r>
              <a:rPr lang="en-US" dirty="0"/>
              <a:t>Drag picture to placeholder or click icon to add</a:t>
            </a:r>
          </a:p>
        </p:txBody>
      </p:sp>
      <p:sp>
        <p:nvSpPr>
          <p:cNvPr id="9" name="Picture Placeholder 2"/>
          <p:cNvSpPr>
            <a:spLocks noGrp="1"/>
          </p:cNvSpPr>
          <p:nvPr>
            <p:ph type="pic" sz="quarter" idx="13"/>
          </p:nvPr>
        </p:nvSpPr>
        <p:spPr>
          <a:xfrm>
            <a:off x="3213100" y="4051300"/>
            <a:ext cx="2686049" cy="1986086"/>
          </a:xfrm>
          <a:effectLst>
            <a:outerShdw blurRad="63500" dist="38100" dir="5400000" algn="tl" rotWithShape="0">
              <a:schemeClr val="bg1">
                <a:lumMod val="50000"/>
                <a:alpha val="43000"/>
              </a:schemeClr>
            </a:outerShdw>
          </a:effectLst>
        </p:spPr>
        <p:txBody>
          <a:bodyPr/>
          <a:lstStyle/>
          <a:p>
            <a:r>
              <a:rPr lang="en-US" dirty="0"/>
              <a:t>Drag picture to placeholder or click icon to add</a:t>
            </a:r>
          </a:p>
        </p:txBody>
      </p:sp>
      <p:sp>
        <p:nvSpPr>
          <p:cNvPr id="10" name="Picture Placeholder 2"/>
          <p:cNvSpPr>
            <a:spLocks noGrp="1"/>
          </p:cNvSpPr>
          <p:nvPr>
            <p:ph type="pic" sz="quarter" idx="14"/>
          </p:nvPr>
        </p:nvSpPr>
        <p:spPr>
          <a:xfrm>
            <a:off x="6051549" y="4051300"/>
            <a:ext cx="2686049" cy="1986086"/>
          </a:xfrm>
          <a:effectLst>
            <a:outerShdw blurRad="63500" dist="38100" dir="5400000" algn="tl" rotWithShape="0">
              <a:schemeClr val="bg1">
                <a:lumMod val="50000"/>
                <a:alpha val="43000"/>
              </a:schemeClr>
            </a:outerShdw>
          </a:effectLst>
        </p:spPr>
        <p:txBody>
          <a:bodyPr/>
          <a:lstStyle/>
          <a:p>
            <a:r>
              <a:rPr lang="en-US" dirty="0"/>
              <a:t>Drag picture to placeholder or click icon to add</a:t>
            </a:r>
          </a:p>
        </p:txBody>
      </p:sp>
    </p:spTree>
    <p:extLst>
      <p:ext uri="{BB962C8B-B14F-4D97-AF65-F5344CB8AC3E}">
        <p14:creationId xmlns:p14="http://schemas.microsoft.com/office/powerpoint/2010/main" val="4217797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Text with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4724400" y="1297280"/>
            <a:ext cx="3879849" cy="3635206"/>
          </a:xfrm>
          <a:effectLst>
            <a:outerShdw blurRad="63500" dist="38100" dir="5400000" algn="tl" rotWithShape="0">
              <a:schemeClr val="bg1">
                <a:lumMod val="50000"/>
                <a:alpha val="43000"/>
              </a:schemeClr>
            </a:outerShdw>
          </a:effectLst>
        </p:spPr>
        <p:txBody>
          <a:bodyPr/>
          <a:lstStyle/>
          <a:p>
            <a:r>
              <a:rPr lang="en-US" dirty="0"/>
              <a:t>Drag picture to placeholder or click icon to add</a:t>
            </a:r>
          </a:p>
        </p:txBody>
      </p:sp>
      <p:sp>
        <p:nvSpPr>
          <p:cNvPr id="11" name="Title 1"/>
          <p:cNvSpPr>
            <a:spLocks noGrp="1"/>
          </p:cNvSpPr>
          <p:nvPr>
            <p:ph type="title"/>
          </p:nvPr>
        </p:nvSpPr>
        <p:spPr>
          <a:xfrm>
            <a:off x="374648" y="155227"/>
            <a:ext cx="8388351" cy="729535"/>
          </a:xfrm>
        </p:spPr>
        <p:txBody>
          <a:bodyPr/>
          <a:lstStyle/>
          <a:p>
            <a:r>
              <a:rPr lang="en-US"/>
              <a:t>Click to edit Master title style</a:t>
            </a:r>
            <a:endParaRPr lang="en-US" dirty="0"/>
          </a:p>
        </p:txBody>
      </p:sp>
      <p:sp>
        <p:nvSpPr>
          <p:cNvPr id="5" name="Content Placeholder 3"/>
          <p:cNvSpPr>
            <a:spLocks noGrp="1"/>
          </p:cNvSpPr>
          <p:nvPr>
            <p:ph sz="quarter" idx="11"/>
          </p:nvPr>
        </p:nvSpPr>
        <p:spPr>
          <a:xfrm>
            <a:off x="374650" y="1210718"/>
            <a:ext cx="4019550" cy="44624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51749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Standard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Content Placeholder 3"/>
          <p:cNvSpPr>
            <a:spLocks noGrp="1"/>
          </p:cNvSpPr>
          <p:nvPr>
            <p:ph sz="quarter" idx="10"/>
          </p:nvPr>
        </p:nvSpPr>
        <p:spPr>
          <a:xfrm>
            <a:off x="374650" y="1210718"/>
            <a:ext cx="8229600" cy="4775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97234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image" Target="../media/image5.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6.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8.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6" Type="http://schemas.openxmlformats.org/officeDocument/2006/relationships/image" Target="../media/image7.png"/><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image" Target="../media/image3.png"/><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image" Target="../media/image9.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9.xml"/><Relationship Id="rId7" Type="http://schemas.openxmlformats.org/officeDocument/2006/relationships/image" Target="../media/image9.png"/><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theme" Target="../theme/theme3.xml"/><Relationship Id="rId5" Type="http://schemas.openxmlformats.org/officeDocument/2006/relationships/slideLayout" Target="../slideLayouts/slideLayout31.xml"/><Relationship Id="rId4" Type="http://schemas.openxmlformats.org/officeDocument/2006/relationships/slideLayout" Target="../slideLayouts/slideLayout30.xml"/><Relationship Id="rId9"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image" Target="../media/image7.png"/><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image" Target="../media/image12.png"/><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image" Target="../media/image9.png"/><Relationship Id="rId5" Type="http://schemas.openxmlformats.org/officeDocument/2006/relationships/slideLayout" Target="../slideLayouts/slideLayout36.xml"/><Relationship Id="rId10" Type="http://schemas.openxmlformats.org/officeDocument/2006/relationships/theme" Target="../theme/theme4.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9.pn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image" Target="../media/image8.png"/><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theme" Target="../theme/theme5.xml"/><Relationship Id="rId5" Type="http://schemas.openxmlformats.org/officeDocument/2006/relationships/slideLayout" Target="../slideLayouts/slideLayout45.xml"/><Relationship Id="rId15" Type="http://schemas.openxmlformats.org/officeDocument/2006/relationships/image" Target="../media/image7.png"/><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image" Target="../media/image9.png"/><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image" Target="../media/image8.png"/><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theme" Target="../theme/theme6.xml"/><Relationship Id="rId5" Type="http://schemas.openxmlformats.org/officeDocument/2006/relationships/slideLayout" Target="../slideLayouts/slideLayout55.xml"/><Relationship Id="rId15" Type="http://schemas.openxmlformats.org/officeDocument/2006/relationships/image" Target="../media/image7.png"/><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image" Target="../media/image3.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image" Target="../media/image3.png"/><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image" Target="../media/image2.png"/><Relationship Id="rId2" Type="http://schemas.openxmlformats.org/officeDocument/2006/relationships/slideLayout" Target="../slideLayouts/slideLayout62.xml"/><Relationship Id="rId16" Type="http://schemas.openxmlformats.org/officeDocument/2006/relationships/image" Target="../media/image6.svg"/><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image" Target="../media/image1.png"/><Relationship Id="rId5" Type="http://schemas.openxmlformats.org/officeDocument/2006/relationships/slideLayout" Target="../slideLayouts/slideLayout65.xml"/><Relationship Id="rId15" Type="http://schemas.openxmlformats.org/officeDocument/2006/relationships/image" Target="../media/image5.png"/><Relationship Id="rId10" Type="http://schemas.openxmlformats.org/officeDocument/2006/relationships/theme" Target="../theme/theme7.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27B707D-2798-1640-AC8E-977D8D698B5B}"/>
              </a:ext>
            </a:extLst>
          </p:cNvPr>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0" y="3429000"/>
            <a:ext cx="9144000" cy="3429000"/>
          </a:xfrm>
          <a:prstGeom prst="rect">
            <a:avLst/>
          </a:prstGeom>
        </p:spPr>
      </p:pic>
      <p:pic>
        <p:nvPicPr>
          <p:cNvPr id="20" name="Picture 19">
            <a:extLst>
              <a:ext uri="{FF2B5EF4-FFF2-40B4-BE49-F238E27FC236}">
                <a16:creationId xmlns:a16="http://schemas.microsoft.com/office/drawing/2014/main" id="{9F6EA2AB-FFA5-7048-98A0-25C1C2749B8E}"/>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374648" y="6577892"/>
            <a:ext cx="2520952" cy="70587"/>
          </a:xfrm>
          <a:prstGeom prst="rect">
            <a:avLst/>
          </a:prstGeom>
        </p:spPr>
      </p:pic>
      <p:sp>
        <p:nvSpPr>
          <p:cNvPr id="2" name="Title Placeholder 1"/>
          <p:cNvSpPr>
            <a:spLocks noGrp="1"/>
          </p:cNvSpPr>
          <p:nvPr>
            <p:ph type="title"/>
          </p:nvPr>
        </p:nvSpPr>
        <p:spPr>
          <a:xfrm>
            <a:off x="374648" y="1900278"/>
            <a:ext cx="8394278" cy="1159861"/>
          </a:xfrm>
          <a:prstGeom prst="rect">
            <a:avLst/>
          </a:prstGeom>
        </p:spPr>
        <p:txBody>
          <a:bodyPr vert="horz" lIns="0" tIns="45720" rIns="0" bIns="45720" rtlCol="0" anchor="t" anchorCtr="0">
            <a:noAutofit/>
          </a:bodyPr>
          <a:lstStyle/>
          <a:p>
            <a:r>
              <a:rPr lang="en-US" dirty="0"/>
              <a:t>Click to edit Master title style</a:t>
            </a:r>
          </a:p>
        </p:txBody>
      </p:sp>
      <p:sp>
        <p:nvSpPr>
          <p:cNvPr id="3" name="Text Placeholder 2"/>
          <p:cNvSpPr>
            <a:spLocks noGrp="1"/>
          </p:cNvSpPr>
          <p:nvPr>
            <p:ph type="body" idx="1"/>
          </p:nvPr>
        </p:nvSpPr>
        <p:spPr>
          <a:xfrm>
            <a:off x="374648" y="3875775"/>
            <a:ext cx="8394278" cy="2042597"/>
          </a:xfrm>
          <a:prstGeom prst="rect">
            <a:avLst/>
          </a:prstGeom>
        </p:spPr>
        <p:txBody>
          <a:bodyPr vert="horz" lIns="0" tIns="45720" rIns="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90BAA199-BA5D-CD49-B00B-847DD83A83A9}"/>
              </a:ext>
            </a:extLst>
          </p:cNvPr>
          <p:cNvPicPr>
            <a:picLocks noChangeAspect="1"/>
          </p:cNvPicPr>
          <p:nvPr userDrawn="1"/>
        </p:nvPicPr>
        <p:blipFill>
          <a:blip r:embed="rId19" cstate="screen">
            <a:extLst>
              <a:ext uri="{28A0092B-C50C-407E-A947-70E740481C1C}">
                <a14:useLocalDpi xmlns:a14="http://schemas.microsoft.com/office/drawing/2010/main"/>
              </a:ext>
            </a:extLst>
          </a:blip>
          <a:srcRect/>
          <a:stretch/>
        </p:blipFill>
        <p:spPr>
          <a:xfrm>
            <a:off x="28" y="-1784"/>
            <a:ext cx="9143944" cy="165099"/>
          </a:xfrm>
          <a:prstGeom prst="rect">
            <a:avLst/>
          </a:prstGeom>
        </p:spPr>
      </p:pic>
      <p:pic>
        <p:nvPicPr>
          <p:cNvPr id="15" name="Picture 14">
            <a:extLst>
              <a:ext uri="{FF2B5EF4-FFF2-40B4-BE49-F238E27FC236}">
                <a16:creationId xmlns:a16="http://schemas.microsoft.com/office/drawing/2014/main" id="{0A1336E2-A49B-714A-AC7F-6F790A13C8FA}"/>
              </a:ext>
            </a:extLst>
          </p:cNvPr>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412748" y="615434"/>
            <a:ext cx="1766189" cy="535810"/>
          </a:xfrm>
          <a:prstGeom prst="rect">
            <a:avLst/>
          </a:prstGeom>
        </p:spPr>
      </p:pic>
      <p:sp>
        <p:nvSpPr>
          <p:cNvPr id="19" name="TextBox 18">
            <a:extLst>
              <a:ext uri="{FF2B5EF4-FFF2-40B4-BE49-F238E27FC236}">
                <a16:creationId xmlns:a16="http://schemas.microsoft.com/office/drawing/2014/main" id="{B34D4F64-72BE-4944-B1C8-C2542F75C808}"/>
              </a:ext>
            </a:extLst>
          </p:cNvPr>
          <p:cNvSpPr txBox="1"/>
          <p:nvPr userDrawn="1"/>
        </p:nvSpPr>
        <p:spPr>
          <a:xfrm>
            <a:off x="5255394" y="6471519"/>
            <a:ext cx="3513532" cy="246221"/>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950" kern="1200" dirty="0">
                <a:solidFill>
                  <a:schemeClr val="bg1"/>
                </a:solidFill>
                <a:effectLst/>
                <a:latin typeface="+mn-lt"/>
                <a:ea typeface="+mn-ea"/>
                <a:cs typeface="+mn-cs"/>
              </a:rPr>
              <a:t>Advancing Global Life Sciences Learning | </a:t>
            </a:r>
            <a:r>
              <a:rPr lang="en-US" sz="950" b="1" i="0" dirty="0" err="1">
                <a:solidFill>
                  <a:schemeClr val="bg1"/>
                </a:solidFill>
                <a:latin typeface="Calibri" panose="020F0502020204030204" pitchFamily="34" charset="0"/>
                <a:cs typeface="Calibri" panose="020F0502020204030204" pitchFamily="34" charset="0"/>
              </a:rPr>
              <a:t>www.L-TEN.org</a:t>
            </a:r>
            <a:endParaRPr lang="en-US" sz="950" dirty="0">
              <a:solidFill>
                <a:schemeClr val="bg1"/>
              </a:solidFill>
            </a:endParaRPr>
          </a:p>
        </p:txBody>
      </p:sp>
    </p:spTree>
    <p:extLst>
      <p:ext uri="{BB962C8B-B14F-4D97-AF65-F5344CB8AC3E}">
        <p14:creationId xmlns:p14="http://schemas.microsoft.com/office/powerpoint/2010/main" val="3290376956"/>
      </p:ext>
    </p:extLst>
  </p:cSld>
  <p:clrMap bg1="lt1" tx1="dk1" bg2="lt2" tx2="dk2" accent1="accent1" accent2="accent2" accent3="accent3" accent4="accent4" accent5="accent5" accent6="accent6" hlink="hlink" folHlink="folHlink"/>
  <p:sldLayoutIdLst>
    <p:sldLayoutId id="2147483671" r:id="rId1"/>
    <p:sldLayoutId id="2147483674" r:id="rId2"/>
    <p:sldLayoutId id="2147483675" r:id="rId3"/>
    <p:sldLayoutId id="2147483672" r:id="rId4"/>
    <p:sldLayoutId id="2147483673" r:id="rId5"/>
    <p:sldLayoutId id="2147483872" r:id="rId6"/>
    <p:sldLayoutId id="2147483873" r:id="rId7"/>
    <p:sldLayoutId id="2147483874" r:id="rId8"/>
    <p:sldLayoutId id="2147483875" r:id="rId9"/>
    <p:sldLayoutId id="2147483877" r:id="rId10"/>
    <p:sldLayoutId id="2147483879" r:id="rId11"/>
    <p:sldLayoutId id="2147483880" r:id="rId12"/>
    <p:sldLayoutId id="2147483885" r:id="rId13"/>
    <p:sldLayoutId id="2147483886" r:id="rId14"/>
    <p:sldLayoutId id="2147483887" r:id="rId15"/>
  </p:sldLayoutIdLst>
  <p:txStyles>
    <p:titleStyle>
      <a:lvl1pPr algn="l" defTabSz="914400" rtl="0" eaLnBrk="1" latinLnBrk="0" hangingPunct="1">
        <a:lnSpc>
          <a:spcPct val="90000"/>
        </a:lnSpc>
        <a:spcBef>
          <a:spcPct val="0"/>
        </a:spcBef>
        <a:buNone/>
        <a:defRPr sz="4200" b="1" i="0" kern="1200">
          <a:solidFill>
            <a:srgbClr val="001C54"/>
          </a:solidFill>
          <a:latin typeface="Calibri" panose="020F0502020204030204" pitchFamily="34" charset="0"/>
          <a:ea typeface="+mj-ea"/>
          <a:cs typeface="Calibri" panose="020F0502020204030204" pitchFamily="34" charset="0"/>
        </a:defRPr>
      </a:lvl1pPr>
    </p:titleStyle>
    <p:bodyStyle>
      <a:lvl1pPr marL="0" indent="0" algn="l" defTabSz="914400" rtl="0" eaLnBrk="1" latinLnBrk="0" hangingPunct="1">
        <a:lnSpc>
          <a:spcPct val="90000"/>
        </a:lnSpc>
        <a:spcBef>
          <a:spcPts val="1000"/>
        </a:spcBef>
        <a:buFontTx/>
        <a:buNone/>
        <a:defRPr sz="2600" kern="1200">
          <a:solidFill>
            <a:schemeClr val="bg1"/>
          </a:solidFill>
          <a:latin typeface="+mn-lt"/>
          <a:ea typeface="+mn-ea"/>
          <a:cs typeface="+mn-cs"/>
        </a:defRPr>
      </a:lvl1pPr>
      <a:lvl2pPr marL="0" indent="0" algn="l" defTabSz="914400" rtl="0" eaLnBrk="1" latinLnBrk="0" hangingPunct="1">
        <a:lnSpc>
          <a:spcPct val="90000"/>
        </a:lnSpc>
        <a:spcBef>
          <a:spcPts val="500"/>
        </a:spcBef>
        <a:buSzPct val="50000"/>
        <a:buFontTx/>
        <a:buNone/>
        <a:defRPr sz="2000" kern="1200">
          <a:solidFill>
            <a:schemeClr val="bg1"/>
          </a:solidFill>
          <a:latin typeface="+mn-lt"/>
          <a:ea typeface="+mn-ea"/>
          <a:cs typeface="+mn-cs"/>
        </a:defRPr>
      </a:lvl2pPr>
      <a:lvl3pPr marL="457200" indent="-228600" algn="l" defTabSz="914400" rtl="0" eaLnBrk="1" latinLnBrk="0" hangingPunct="1">
        <a:lnSpc>
          <a:spcPct val="90000"/>
        </a:lnSpc>
        <a:spcBef>
          <a:spcPts val="500"/>
        </a:spcBef>
        <a:buSzPct val="50000"/>
        <a:buFontTx/>
        <a:buBlip>
          <a:blip r:embed="rId21">
            <a:extLst>
              <a:ext uri="{96DAC541-7B7A-43D3-8B79-37D633B846F1}">
                <asvg:svgBlip xmlns:asvg="http://schemas.microsoft.com/office/drawing/2016/SVG/main" r:embed="rId22"/>
              </a:ext>
            </a:extLst>
          </a:blip>
        </a:buBlip>
        <a:defRPr sz="1600" kern="1200">
          <a:solidFill>
            <a:schemeClr val="bg1"/>
          </a:solidFill>
          <a:latin typeface="+mn-lt"/>
          <a:ea typeface="+mn-ea"/>
          <a:cs typeface="+mn-cs"/>
        </a:defRPr>
      </a:lvl3pPr>
      <a:lvl4pPr marL="685800" indent="-228600" algn="l" defTabSz="914400" rtl="0" eaLnBrk="1" latinLnBrk="0" hangingPunct="1">
        <a:lnSpc>
          <a:spcPct val="90000"/>
        </a:lnSpc>
        <a:spcBef>
          <a:spcPts val="500"/>
        </a:spcBef>
        <a:buSzPct val="50000"/>
        <a:buFontTx/>
        <a:buBlip>
          <a:blip r:embed="rId21">
            <a:extLst>
              <a:ext uri="{96DAC541-7B7A-43D3-8B79-37D633B846F1}">
                <asvg:svgBlip xmlns:asvg="http://schemas.microsoft.com/office/drawing/2016/SVG/main" r:embed="rId22"/>
              </a:ext>
            </a:extLst>
          </a:blip>
        </a:buBlip>
        <a:defRPr sz="1400" kern="1200">
          <a:solidFill>
            <a:schemeClr val="bg1"/>
          </a:solidFill>
          <a:latin typeface="+mn-lt"/>
          <a:ea typeface="+mn-ea"/>
          <a:cs typeface="+mn-cs"/>
        </a:defRPr>
      </a:lvl4pPr>
      <a:lvl5pPr marL="914400" indent="-228600" algn="l" defTabSz="914400" rtl="0" eaLnBrk="1" latinLnBrk="0" hangingPunct="1">
        <a:lnSpc>
          <a:spcPct val="90000"/>
        </a:lnSpc>
        <a:spcBef>
          <a:spcPts val="500"/>
        </a:spcBef>
        <a:buSzPct val="50000"/>
        <a:buFontTx/>
        <a:buBlip>
          <a:blip r:embed="rId21">
            <a:extLst>
              <a:ext uri="{96DAC541-7B7A-43D3-8B79-37D633B846F1}">
                <asvg:svgBlip xmlns:asvg="http://schemas.microsoft.com/office/drawing/2016/SVG/main" r:embed="rId22"/>
              </a:ext>
            </a:extLst>
          </a:blip>
        </a:buBlip>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C2544B2-E61E-CF47-A242-C45CFC1839DF}"/>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163314"/>
            <a:ext cx="9144000" cy="890233"/>
          </a:xfrm>
          <a:prstGeom prst="rect">
            <a:avLst/>
          </a:prstGeom>
        </p:spPr>
      </p:pic>
      <p:sp>
        <p:nvSpPr>
          <p:cNvPr id="2" name="Title Placeholder 1"/>
          <p:cNvSpPr>
            <a:spLocks noGrp="1"/>
          </p:cNvSpPr>
          <p:nvPr>
            <p:ph type="title"/>
          </p:nvPr>
        </p:nvSpPr>
        <p:spPr>
          <a:xfrm>
            <a:off x="374648" y="318633"/>
            <a:ext cx="8394278" cy="734914"/>
          </a:xfrm>
          <a:prstGeom prst="rect">
            <a:avLst/>
          </a:prstGeom>
        </p:spPr>
        <p:txBody>
          <a:bodyPr vert="horz" lIns="0" tIns="45720" rIns="0" bIns="45720" rtlCol="0" anchor="t" anchorCtr="0">
            <a:noAutofit/>
          </a:bodyPr>
          <a:lstStyle/>
          <a:p>
            <a:r>
              <a:rPr lang="en-US" dirty="0"/>
              <a:t>Click to edit Master title style</a:t>
            </a:r>
          </a:p>
        </p:txBody>
      </p:sp>
      <p:sp>
        <p:nvSpPr>
          <p:cNvPr id="3" name="Text Placeholder 2"/>
          <p:cNvSpPr>
            <a:spLocks noGrp="1"/>
          </p:cNvSpPr>
          <p:nvPr>
            <p:ph type="body" idx="1"/>
          </p:nvPr>
        </p:nvSpPr>
        <p:spPr>
          <a:xfrm>
            <a:off x="374648" y="1321904"/>
            <a:ext cx="8394278" cy="4808565"/>
          </a:xfrm>
          <a:prstGeom prst="rect">
            <a:avLst/>
          </a:prstGeom>
        </p:spPr>
        <p:txBody>
          <a:bodyPr vert="horz" lIns="0" tIns="45720" rIns="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a:extLst>
              <a:ext uri="{FF2B5EF4-FFF2-40B4-BE49-F238E27FC236}">
                <a16:creationId xmlns:a16="http://schemas.microsoft.com/office/drawing/2014/main" id="{89C6A657-0CD5-9848-9E90-39A05D8FAAE0}"/>
              </a:ext>
            </a:extLst>
          </p:cNvPr>
          <p:cNvSpPr txBox="1"/>
          <p:nvPr userDrawn="1"/>
        </p:nvSpPr>
        <p:spPr>
          <a:xfrm>
            <a:off x="5285874" y="6471519"/>
            <a:ext cx="3513532" cy="246221"/>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950" kern="1200" dirty="0">
                <a:solidFill>
                  <a:schemeClr val="tx1"/>
                </a:solidFill>
                <a:effectLst/>
                <a:latin typeface="+mn-lt"/>
                <a:ea typeface="+mn-ea"/>
                <a:cs typeface="+mn-cs"/>
              </a:rPr>
              <a:t>Advancing Global Life Sciences Learning </a:t>
            </a:r>
            <a:r>
              <a:rPr lang="en-US" sz="950" kern="1200" dirty="0">
                <a:solidFill>
                  <a:schemeClr val="bg2">
                    <a:lumMod val="60000"/>
                    <a:lumOff val="40000"/>
                  </a:schemeClr>
                </a:solidFill>
                <a:effectLst/>
                <a:latin typeface="+mn-lt"/>
                <a:ea typeface="+mn-ea"/>
                <a:cs typeface="+mn-cs"/>
              </a:rPr>
              <a:t>|</a:t>
            </a:r>
            <a:r>
              <a:rPr lang="en-US" sz="950" kern="1200" dirty="0">
                <a:solidFill>
                  <a:schemeClr val="bg2"/>
                </a:solidFill>
                <a:effectLst/>
                <a:latin typeface="+mn-lt"/>
                <a:ea typeface="+mn-ea"/>
                <a:cs typeface="+mn-cs"/>
              </a:rPr>
              <a:t> </a:t>
            </a:r>
            <a:r>
              <a:rPr lang="en-US" sz="950" b="1" i="0" dirty="0" err="1">
                <a:solidFill>
                  <a:schemeClr val="tx1"/>
                </a:solidFill>
                <a:latin typeface="Calibri" panose="020F0502020204030204" pitchFamily="34" charset="0"/>
                <a:cs typeface="Calibri" panose="020F0502020204030204" pitchFamily="34" charset="0"/>
              </a:rPr>
              <a:t>www.L-TEN.org</a:t>
            </a:r>
            <a:r>
              <a:rPr lang="en-US" sz="950" b="1" i="0" kern="1200" dirty="0">
                <a:solidFill>
                  <a:schemeClr val="tx1"/>
                </a:solidFill>
                <a:effectLst/>
                <a:latin typeface="Calibri" panose="020F0502020204030204" pitchFamily="34" charset="0"/>
                <a:ea typeface="+mn-ea"/>
                <a:cs typeface="Calibri" panose="020F0502020204030204" pitchFamily="34" charset="0"/>
              </a:rPr>
              <a:t> </a:t>
            </a:r>
            <a:r>
              <a:rPr lang="en-US" sz="950" kern="1200" dirty="0">
                <a:solidFill>
                  <a:schemeClr val="bg2">
                    <a:lumMod val="60000"/>
                    <a:lumOff val="40000"/>
                  </a:schemeClr>
                </a:solidFill>
                <a:effectLst/>
                <a:latin typeface="+mn-lt"/>
                <a:ea typeface="+mn-ea"/>
                <a:cs typeface="+mn-cs"/>
              </a:rPr>
              <a:t>|</a:t>
            </a:r>
            <a:r>
              <a:rPr lang="en-US" sz="950" kern="1200" dirty="0">
                <a:solidFill>
                  <a:schemeClr val="bg2"/>
                </a:solidFill>
                <a:effectLst/>
                <a:latin typeface="+mn-lt"/>
                <a:ea typeface="+mn-ea"/>
                <a:cs typeface="+mn-cs"/>
              </a:rPr>
              <a:t> </a:t>
            </a:r>
            <a:fld id="{0D97CEEB-B1E4-AA40-97E2-6DAFE160819B}" type="slidenum">
              <a:rPr lang="en-US" sz="950" smtClean="0">
                <a:solidFill>
                  <a:schemeClr val="tx1"/>
                </a:solidFill>
              </a:rPr>
              <a:pPr marL="0" marR="0" lvl="0" indent="0" algn="r" defTabSz="457200" rtl="0" eaLnBrk="1" fontAlgn="auto" latinLnBrk="0" hangingPunct="1">
                <a:lnSpc>
                  <a:spcPct val="100000"/>
                </a:lnSpc>
                <a:spcBef>
                  <a:spcPts val="0"/>
                </a:spcBef>
                <a:spcAft>
                  <a:spcPts val="0"/>
                </a:spcAft>
                <a:buClrTx/>
                <a:buSzTx/>
                <a:buFontTx/>
                <a:buNone/>
                <a:tabLst/>
                <a:defRPr/>
              </a:pPr>
              <a:t>‹#›</a:t>
            </a:fld>
            <a:endParaRPr lang="en-US" sz="950" dirty="0">
              <a:solidFill>
                <a:schemeClr val="tx1"/>
              </a:solidFill>
            </a:endParaRPr>
          </a:p>
        </p:txBody>
      </p:sp>
      <p:pic>
        <p:nvPicPr>
          <p:cNvPr id="8" name="Picture 7">
            <a:extLst>
              <a:ext uri="{FF2B5EF4-FFF2-40B4-BE49-F238E27FC236}">
                <a16:creationId xmlns:a16="http://schemas.microsoft.com/office/drawing/2014/main" id="{28A9F3A1-04B8-6246-87A0-96E5A455DC39}"/>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374648" y="6350802"/>
            <a:ext cx="922740" cy="279932"/>
          </a:xfrm>
          <a:prstGeom prst="rect">
            <a:avLst/>
          </a:prstGeom>
        </p:spPr>
      </p:pic>
      <p:pic>
        <p:nvPicPr>
          <p:cNvPr id="9" name="Picture 8">
            <a:extLst>
              <a:ext uri="{FF2B5EF4-FFF2-40B4-BE49-F238E27FC236}">
                <a16:creationId xmlns:a16="http://schemas.microsoft.com/office/drawing/2014/main" id="{AE75759F-36EB-9645-B459-3063A0A347BA}"/>
              </a:ext>
            </a:extLst>
          </p:cNvPr>
          <p:cNvPicPr>
            <a:picLocks noChangeAspect="1"/>
          </p:cNvPicPr>
          <p:nvPr userDrawn="1"/>
        </p:nvPicPr>
        <p:blipFill>
          <a:blip r:embed="rId15" cstate="screen">
            <a:extLst>
              <a:ext uri="{28A0092B-C50C-407E-A947-70E740481C1C}">
                <a14:useLocalDpi xmlns:a14="http://schemas.microsoft.com/office/drawing/2010/main"/>
              </a:ext>
            </a:extLst>
          </a:blip>
          <a:srcRect/>
          <a:stretch/>
        </p:blipFill>
        <p:spPr>
          <a:xfrm>
            <a:off x="28" y="-1784"/>
            <a:ext cx="9143944" cy="165099"/>
          </a:xfrm>
          <a:prstGeom prst="rect">
            <a:avLst/>
          </a:prstGeom>
        </p:spPr>
      </p:pic>
    </p:spTree>
    <p:extLst>
      <p:ext uri="{BB962C8B-B14F-4D97-AF65-F5344CB8AC3E}">
        <p14:creationId xmlns:p14="http://schemas.microsoft.com/office/powerpoint/2010/main" val="129840290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882" r:id="rId8"/>
    <p:sldLayoutId id="2147483888" r:id="rId9"/>
    <p:sldLayoutId id="2147483932" r:id="rId10"/>
    <p:sldLayoutId id="2147483968" r:id="rId11"/>
  </p:sldLayoutIdLst>
  <p:txStyles>
    <p:titleStyle>
      <a:lvl1pPr algn="l" defTabSz="914400" rtl="0" eaLnBrk="1" latinLnBrk="0" hangingPunct="1">
        <a:lnSpc>
          <a:spcPct val="90000"/>
        </a:lnSpc>
        <a:spcBef>
          <a:spcPct val="0"/>
        </a:spcBef>
        <a:buNone/>
        <a:defRPr sz="3600" b="1" i="0" kern="1200">
          <a:solidFill>
            <a:schemeClr val="bg1"/>
          </a:solidFill>
          <a:latin typeface="Calibri" panose="020F0502020204030204" pitchFamily="34" charset="0"/>
          <a:ea typeface="+mj-ea"/>
          <a:cs typeface="Calibri" panose="020F0502020204030204" pitchFamily="34" charset="0"/>
        </a:defRPr>
      </a:lvl1pPr>
    </p:titleStyle>
    <p:bodyStyle>
      <a:lvl1pPr marL="0" indent="0" algn="l" defTabSz="914400" rtl="0" eaLnBrk="1" latinLnBrk="0" hangingPunct="1">
        <a:lnSpc>
          <a:spcPct val="90000"/>
        </a:lnSpc>
        <a:spcBef>
          <a:spcPts val="1000"/>
        </a:spcBef>
        <a:buFontTx/>
        <a:buNone/>
        <a:defRPr sz="2400" b="1" i="0" kern="1200">
          <a:solidFill>
            <a:schemeClr val="accent1"/>
          </a:solidFill>
          <a:latin typeface="Calibri" panose="020F0502020204030204" pitchFamily="34" charset="0"/>
          <a:ea typeface="+mn-ea"/>
          <a:cs typeface="Calibri" panose="020F0502020204030204" pitchFamily="34" charset="0"/>
        </a:defRPr>
      </a:lvl1pPr>
      <a:lvl2pPr marL="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2pPr>
      <a:lvl3pPr marL="0" indent="-228600" algn="l" defTabSz="914400" rtl="0" eaLnBrk="1" latinLnBrk="0" hangingPunct="1">
        <a:lnSpc>
          <a:spcPct val="90000"/>
        </a:lnSpc>
        <a:spcBef>
          <a:spcPts val="500"/>
        </a:spcBef>
        <a:buSzPct val="60000"/>
        <a:buFontTx/>
        <a:buBlip>
          <a:blip r:embed="rId16"/>
        </a:buBlip>
        <a:defRPr sz="1800" kern="1200">
          <a:solidFill>
            <a:schemeClr val="tx1"/>
          </a:solidFill>
          <a:latin typeface="+mn-lt"/>
          <a:ea typeface="+mn-ea"/>
          <a:cs typeface="+mn-cs"/>
        </a:defRPr>
      </a:lvl3pPr>
      <a:lvl4pPr marL="457200" indent="-228600" algn="l" defTabSz="914400" rtl="0" eaLnBrk="1" latinLnBrk="0" hangingPunct="1">
        <a:lnSpc>
          <a:spcPct val="90000"/>
        </a:lnSpc>
        <a:spcBef>
          <a:spcPts val="500"/>
        </a:spcBef>
        <a:buSzPct val="60000"/>
        <a:buFontTx/>
        <a:buBlip>
          <a:blip r:embed="rId16"/>
        </a:buBlip>
        <a:defRPr sz="1600" kern="1200">
          <a:solidFill>
            <a:schemeClr val="tx1"/>
          </a:solidFill>
          <a:latin typeface="+mn-lt"/>
          <a:ea typeface="+mn-ea"/>
          <a:cs typeface="+mn-cs"/>
        </a:defRPr>
      </a:lvl4pPr>
      <a:lvl5pPr marL="685800" indent="-228600" algn="l" defTabSz="914400" rtl="0" eaLnBrk="1" latinLnBrk="0" hangingPunct="1">
        <a:lnSpc>
          <a:spcPct val="90000"/>
        </a:lnSpc>
        <a:spcBef>
          <a:spcPts val="500"/>
        </a:spcBef>
        <a:buSzPct val="60000"/>
        <a:buFontTx/>
        <a:buBlip>
          <a:blip r:embed="rId16"/>
        </a:buBlip>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4648" y="318633"/>
            <a:ext cx="8394278" cy="1098916"/>
          </a:xfrm>
          <a:prstGeom prst="rect">
            <a:avLst/>
          </a:prstGeom>
        </p:spPr>
        <p:txBody>
          <a:bodyPr vert="horz" lIns="0" tIns="45720" rIns="0" bIns="45720" rtlCol="0" anchor="t" anchorCtr="0">
            <a:noAutofit/>
          </a:bodyPr>
          <a:lstStyle/>
          <a:p>
            <a:r>
              <a:rPr lang="en-US" dirty="0"/>
              <a:t>Click to edit Master title style</a:t>
            </a:r>
          </a:p>
        </p:txBody>
      </p:sp>
      <p:sp>
        <p:nvSpPr>
          <p:cNvPr id="3" name="Text Placeholder 2"/>
          <p:cNvSpPr>
            <a:spLocks noGrp="1"/>
          </p:cNvSpPr>
          <p:nvPr>
            <p:ph type="body" idx="1"/>
          </p:nvPr>
        </p:nvSpPr>
        <p:spPr>
          <a:xfrm>
            <a:off x="374648" y="1511001"/>
            <a:ext cx="8394278" cy="4619468"/>
          </a:xfrm>
          <a:prstGeom prst="rect">
            <a:avLst/>
          </a:prstGeom>
        </p:spPr>
        <p:txBody>
          <a:bodyPr vert="horz" lIns="0" tIns="45720" rIns="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28A9F3A1-04B8-6246-87A0-96E5A455DC39}"/>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74648" y="6350802"/>
            <a:ext cx="922740" cy="279932"/>
          </a:xfrm>
          <a:prstGeom prst="rect">
            <a:avLst/>
          </a:prstGeom>
        </p:spPr>
      </p:pic>
      <p:pic>
        <p:nvPicPr>
          <p:cNvPr id="9" name="Picture 8">
            <a:extLst>
              <a:ext uri="{FF2B5EF4-FFF2-40B4-BE49-F238E27FC236}">
                <a16:creationId xmlns:a16="http://schemas.microsoft.com/office/drawing/2014/main" id="{AE75759F-36EB-9645-B459-3063A0A347BA}"/>
              </a:ext>
            </a:extLst>
          </p:cNvPr>
          <p:cNvPicPr>
            <a:picLocks noChangeAspect="1"/>
          </p:cNvPicPr>
          <p:nvPr userDrawn="1"/>
        </p:nvPicPr>
        <p:blipFill>
          <a:blip r:embed="rId8" cstate="screen">
            <a:extLst>
              <a:ext uri="{28A0092B-C50C-407E-A947-70E740481C1C}">
                <a14:useLocalDpi xmlns:a14="http://schemas.microsoft.com/office/drawing/2010/main"/>
              </a:ext>
            </a:extLst>
          </a:blip>
          <a:srcRect/>
          <a:stretch/>
        </p:blipFill>
        <p:spPr>
          <a:xfrm>
            <a:off x="28" y="-1784"/>
            <a:ext cx="9143944" cy="165099"/>
          </a:xfrm>
          <a:prstGeom prst="rect">
            <a:avLst/>
          </a:prstGeom>
        </p:spPr>
      </p:pic>
    </p:spTree>
    <p:extLst>
      <p:ext uri="{BB962C8B-B14F-4D97-AF65-F5344CB8AC3E}">
        <p14:creationId xmlns:p14="http://schemas.microsoft.com/office/powerpoint/2010/main" val="3861106822"/>
      </p:ext>
    </p:extLst>
  </p:cSld>
  <p:clrMap bg1="lt1" tx1="dk1" bg2="lt2" tx2="dk2" accent1="accent1" accent2="accent2" accent3="accent3" accent4="accent4" accent5="accent5" accent6="accent6" hlink="hlink" folHlink="folHlink"/>
  <p:sldLayoutIdLst>
    <p:sldLayoutId id="2147483697" r:id="rId1"/>
    <p:sldLayoutId id="2147483717" r:id="rId2"/>
    <p:sldLayoutId id="2147483705" r:id="rId3"/>
    <p:sldLayoutId id="2147483706" r:id="rId4"/>
    <p:sldLayoutId id="2147483718" r:id="rId5"/>
  </p:sldLayoutIdLst>
  <p:txStyles>
    <p:titleStyle>
      <a:lvl1pPr algn="l" defTabSz="914400" rtl="0" eaLnBrk="1" latinLnBrk="0" hangingPunct="1">
        <a:lnSpc>
          <a:spcPct val="90000"/>
        </a:lnSpc>
        <a:spcBef>
          <a:spcPct val="0"/>
        </a:spcBef>
        <a:buNone/>
        <a:defRPr sz="3600" b="1" i="0" kern="1200">
          <a:solidFill>
            <a:srgbClr val="001C54"/>
          </a:solidFill>
          <a:latin typeface="Calibri" panose="020F0502020204030204" pitchFamily="34" charset="0"/>
          <a:ea typeface="+mj-ea"/>
          <a:cs typeface="Calibri" panose="020F0502020204030204" pitchFamily="34" charset="0"/>
        </a:defRPr>
      </a:lvl1pPr>
    </p:titleStyle>
    <p:bodyStyle>
      <a:lvl1pPr marL="0" indent="0" algn="l" defTabSz="914400" rtl="0" eaLnBrk="1" latinLnBrk="0" hangingPunct="1">
        <a:lnSpc>
          <a:spcPct val="90000"/>
        </a:lnSpc>
        <a:spcBef>
          <a:spcPts val="1000"/>
        </a:spcBef>
        <a:buFontTx/>
        <a:buNone/>
        <a:defRPr sz="2400" b="1" i="0" kern="1200">
          <a:solidFill>
            <a:schemeClr val="accent1"/>
          </a:solidFill>
          <a:latin typeface="Calibri" panose="020F0502020204030204" pitchFamily="34" charset="0"/>
          <a:ea typeface="+mn-ea"/>
          <a:cs typeface="Calibri" panose="020F0502020204030204" pitchFamily="34" charset="0"/>
        </a:defRPr>
      </a:lvl1pPr>
      <a:lvl2pPr marL="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2pPr>
      <a:lvl3pPr marL="0" indent="-228600" algn="l" defTabSz="914400" rtl="0" eaLnBrk="1" latinLnBrk="0" hangingPunct="1">
        <a:lnSpc>
          <a:spcPct val="90000"/>
        </a:lnSpc>
        <a:spcBef>
          <a:spcPts val="500"/>
        </a:spcBef>
        <a:buSzPct val="60000"/>
        <a:buFontTx/>
        <a:buBlip>
          <a:blip r:embed="rId9"/>
        </a:buBlip>
        <a:defRPr sz="1800" kern="1200">
          <a:solidFill>
            <a:schemeClr val="tx1"/>
          </a:solidFill>
          <a:latin typeface="+mn-lt"/>
          <a:ea typeface="+mn-ea"/>
          <a:cs typeface="+mn-cs"/>
        </a:defRPr>
      </a:lvl3pPr>
      <a:lvl4pPr marL="457200" indent="-228600" algn="l" defTabSz="914400" rtl="0" eaLnBrk="1" latinLnBrk="0" hangingPunct="1">
        <a:lnSpc>
          <a:spcPct val="90000"/>
        </a:lnSpc>
        <a:spcBef>
          <a:spcPts val="500"/>
        </a:spcBef>
        <a:buSzPct val="60000"/>
        <a:buFontTx/>
        <a:buBlip>
          <a:blip r:embed="rId9"/>
        </a:buBlip>
        <a:defRPr sz="1600" kern="1200">
          <a:solidFill>
            <a:schemeClr val="tx1"/>
          </a:solidFill>
          <a:latin typeface="+mn-lt"/>
          <a:ea typeface="+mn-ea"/>
          <a:cs typeface="+mn-cs"/>
        </a:defRPr>
      </a:lvl4pPr>
      <a:lvl5pPr marL="685800" indent="-228600" algn="l" defTabSz="914400" rtl="0" eaLnBrk="1" latinLnBrk="0" hangingPunct="1">
        <a:lnSpc>
          <a:spcPct val="90000"/>
        </a:lnSpc>
        <a:spcBef>
          <a:spcPts val="500"/>
        </a:spcBef>
        <a:buSzPct val="60000"/>
        <a:buFontTx/>
        <a:buBlip>
          <a:blip r:embed="rId9"/>
        </a:buBlip>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4648" y="318633"/>
            <a:ext cx="8394278" cy="1098916"/>
          </a:xfrm>
          <a:prstGeom prst="rect">
            <a:avLst/>
          </a:prstGeom>
        </p:spPr>
        <p:txBody>
          <a:bodyPr vert="horz" lIns="0" tIns="45720" rIns="0" bIns="45720" rtlCol="0" anchor="t" anchorCtr="0">
            <a:noAutofit/>
          </a:bodyPr>
          <a:lstStyle/>
          <a:p>
            <a:r>
              <a:rPr lang="en-US" dirty="0"/>
              <a:t>Click to edit Master title style</a:t>
            </a:r>
          </a:p>
        </p:txBody>
      </p:sp>
      <p:sp>
        <p:nvSpPr>
          <p:cNvPr id="3" name="Text Placeholder 2"/>
          <p:cNvSpPr>
            <a:spLocks noGrp="1"/>
          </p:cNvSpPr>
          <p:nvPr>
            <p:ph type="body" idx="1"/>
          </p:nvPr>
        </p:nvSpPr>
        <p:spPr>
          <a:xfrm>
            <a:off x="374648" y="1511001"/>
            <a:ext cx="8394278" cy="4619468"/>
          </a:xfrm>
          <a:prstGeom prst="rect">
            <a:avLst/>
          </a:prstGeom>
        </p:spPr>
        <p:txBody>
          <a:bodyPr vert="horz" lIns="0" tIns="45720" rIns="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a:extLst>
              <a:ext uri="{FF2B5EF4-FFF2-40B4-BE49-F238E27FC236}">
                <a16:creationId xmlns:a16="http://schemas.microsoft.com/office/drawing/2014/main" id="{89C6A657-0CD5-9848-9E90-39A05D8FAAE0}"/>
              </a:ext>
            </a:extLst>
          </p:cNvPr>
          <p:cNvSpPr txBox="1"/>
          <p:nvPr userDrawn="1"/>
        </p:nvSpPr>
        <p:spPr>
          <a:xfrm>
            <a:off x="5285874" y="6471519"/>
            <a:ext cx="3513532" cy="246221"/>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950" kern="1200" dirty="0">
                <a:solidFill>
                  <a:schemeClr val="tx1"/>
                </a:solidFill>
                <a:effectLst/>
                <a:latin typeface="+mn-lt"/>
                <a:ea typeface="+mn-ea"/>
                <a:cs typeface="+mn-cs"/>
              </a:rPr>
              <a:t>Advancing Global Life Sciences Learning </a:t>
            </a:r>
            <a:r>
              <a:rPr lang="en-US" sz="950" kern="1200" dirty="0">
                <a:solidFill>
                  <a:schemeClr val="bg2">
                    <a:lumMod val="60000"/>
                    <a:lumOff val="40000"/>
                  </a:schemeClr>
                </a:solidFill>
                <a:effectLst/>
                <a:latin typeface="+mn-lt"/>
                <a:ea typeface="+mn-ea"/>
                <a:cs typeface="+mn-cs"/>
              </a:rPr>
              <a:t>|</a:t>
            </a:r>
            <a:r>
              <a:rPr lang="en-US" sz="950" kern="1200" dirty="0">
                <a:solidFill>
                  <a:schemeClr val="bg2"/>
                </a:solidFill>
                <a:effectLst/>
                <a:latin typeface="+mn-lt"/>
                <a:ea typeface="+mn-ea"/>
                <a:cs typeface="+mn-cs"/>
              </a:rPr>
              <a:t> </a:t>
            </a:r>
            <a:r>
              <a:rPr lang="en-US" sz="950" b="1" i="0" dirty="0" err="1">
                <a:solidFill>
                  <a:schemeClr val="tx1"/>
                </a:solidFill>
                <a:latin typeface="Calibri" panose="020F0502020204030204" pitchFamily="34" charset="0"/>
                <a:cs typeface="Calibri" panose="020F0502020204030204" pitchFamily="34" charset="0"/>
              </a:rPr>
              <a:t>www.L-TEN.org</a:t>
            </a:r>
            <a:r>
              <a:rPr lang="en-US" sz="950" b="1" i="0" kern="1200" dirty="0">
                <a:solidFill>
                  <a:schemeClr val="tx1"/>
                </a:solidFill>
                <a:effectLst/>
                <a:latin typeface="Calibri" panose="020F0502020204030204" pitchFamily="34" charset="0"/>
                <a:ea typeface="+mn-ea"/>
                <a:cs typeface="Calibri" panose="020F0502020204030204" pitchFamily="34" charset="0"/>
              </a:rPr>
              <a:t> </a:t>
            </a:r>
            <a:r>
              <a:rPr lang="en-US" sz="950" kern="1200" dirty="0">
                <a:solidFill>
                  <a:schemeClr val="bg2">
                    <a:lumMod val="60000"/>
                    <a:lumOff val="40000"/>
                  </a:schemeClr>
                </a:solidFill>
                <a:effectLst/>
                <a:latin typeface="+mn-lt"/>
                <a:ea typeface="+mn-ea"/>
                <a:cs typeface="+mn-cs"/>
              </a:rPr>
              <a:t>|</a:t>
            </a:r>
            <a:r>
              <a:rPr lang="en-US" sz="950" kern="1200" dirty="0">
                <a:solidFill>
                  <a:schemeClr val="bg2"/>
                </a:solidFill>
                <a:effectLst/>
                <a:latin typeface="+mn-lt"/>
                <a:ea typeface="+mn-ea"/>
                <a:cs typeface="+mn-cs"/>
              </a:rPr>
              <a:t> </a:t>
            </a:r>
            <a:fld id="{0D97CEEB-B1E4-AA40-97E2-6DAFE160819B}" type="slidenum">
              <a:rPr lang="en-US" sz="950" smtClean="0">
                <a:solidFill>
                  <a:schemeClr val="tx1"/>
                </a:solidFill>
              </a:rPr>
              <a:pPr marL="0" marR="0" lvl="0" indent="0" algn="r" defTabSz="457200" rtl="0" eaLnBrk="1" fontAlgn="auto" latinLnBrk="0" hangingPunct="1">
                <a:lnSpc>
                  <a:spcPct val="100000"/>
                </a:lnSpc>
                <a:spcBef>
                  <a:spcPts val="0"/>
                </a:spcBef>
                <a:spcAft>
                  <a:spcPts val="0"/>
                </a:spcAft>
                <a:buClrTx/>
                <a:buSzTx/>
                <a:buFontTx/>
                <a:buNone/>
                <a:tabLst/>
                <a:defRPr/>
              </a:pPr>
              <a:t>‹#›</a:t>
            </a:fld>
            <a:endParaRPr lang="en-US" sz="950" dirty="0">
              <a:solidFill>
                <a:schemeClr val="tx1"/>
              </a:solidFill>
            </a:endParaRPr>
          </a:p>
        </p:txBody>
      </p:sp>
      <p:pic>
        <p:nvPicPr>
          <p:cNvPr id="8" name="Picture 7">
            <a:extLst>
              <a:ext uri="{FF2B5EF4-FFF2-40B4-BE49-F238E27FC236}">
                <a16:creationId xmlns:a16="http://schemas.microsoft.com/office/drawing/2014/main" id="{28A9F3A1-04B8-6246-87A0-96E5A455DC39}"/>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374648" y="6350802"/>
            <a:ext cx="922740" cy="279932"/>
          </a:xfrm>
          <a:prstGeom prst="rect">
            <a:avLst/>
          </a:prstGeom>
        </p:spPr>
      </p:pic>
      <p:pic>
        <p:nvPicPr>
          <p:cNvPr id="9" name="Picture 8">
            <a:extLst>
              <a:ext uri="{FF2B5EF4-FFF2-40B4-BE49-F238E27FC236}">
                <a16:creationId xmlns:a16="http://schemas.microsoft.com/office/drawing/2014/main" id="{AE75759F-36EB-9645-B459-3063A0A347BA}"/>
              </a:ext>
            </a:extLst>
          </p:cNvPr>
          <p:cNvPicPr>
            <a:picLocks noChangeAspect="1"/>
          </p:cNvPicPr>
          <p:nvPr userDrawn="1"/>
        </p:nvPicPr>
        <p:blipFill>
          <a:blip r:embed="rId12"/>
          <a:srcRect/>
          <a:stretch/>
        </p:blipFill>
        <p:spPr>
          <a:xfrm>
            <a:off x="28" y="-1784"/>
            <a:ext cx="9143944" cy="165098"/>
          </a:xfrm>
          <a:prstGeom prst="rect">
            <a:avLst/>
          </a:prstGeom>
        </p:spPr>
      </p:pic>
    </p:spTree>
    <p:extLst>
      <p:ext uri="{BB962C8B-B14F-4D97-AF65-F5344CB8AC3E}">
        <p14:creationId xmlns:p14="http://schemas.microsoft.com/office/powerpoint/2010/main" val="776695993"/>
      </p:ext>
    </p:extLst>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Lst>
  <p:hf hdr="0" dt="0"/>
  <p:txStyles>
    <p:titleStyle>
      <a:lvl1pPr algn="l" defTabSz="914400" rtl="0" eaLnBrk="1" latinLnBrk="0" hangingPunct="1">
        <a:lnSpc>
          <a:spcPct val="90000"/>
        </a:lnSpc>
        <a:spcBef>
          <a:spcPct val="0"/>
        </a:spcBef>
        <a:buNone/>
        <a:defRPr sz="3600" b="1" i="0" kern="1200">
          <a:solidFill>
            <a:srgbClr val="001C54"/>
          </a:solidFill>
          <a:latin typeface="Calibri" panose="020F0502020204030204" pitchFamily="34" charset="0"/>
          <a:ea typeface="+mj-ea"/>
          <a:cs typeface="Calibri" panose="020F0502020204030204" pitchFamily="34" charset="0"/>
        </a:defRPr>
      </a:lvl1pPr>
    </p:titleStyle>
    <p:bodyStyle>
      <a:lvl1pPr marL="0" indent="0" algn="l" defTabSz="914400" rtl="0" eaLnBrk="1" latinLnBrk="0" hangingPunct="1">
        <a:lnSpc>
          <a:spcPct val="90000"/>
        </a:lnSpc>
        <a:spcBef>
          <a:spcPts val="1000"/>
        </a:spcBef>
        <a:buFontTx/>
        <a:buNone/>
        <a:defRPr sz="2400" b="1" i="0" kern="1200">
          <a:solidFill>
            <a:schemeClr val="accent1"/>
          </a:solidFill>
          <a:latin typeface="Calibri" panose="020F0502020204030204" pitchFamily="34" charset="0"/>
          <a:ea typeface="+mn-ea"/>
          <a:cs typeface="Calibri" panose="020F0502020204030204" pitchFamily="34" charset="0"/>
        </a:defRPr>
      </a:lvl1pPr>
      <a:lvl2pPr marL="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2pPr>
      <a:lvl3pPr marL="0" indent="-228600" algn="l" defTabSz="914400" rtl="0" eaLnBrk="1" latinLnBrk="0" hangingPunct="1">
        <a:lnSpc>
          <a:spcPct val="90000"/>
        </a:lnSpc>
        <a:spcBef>
          <a:spcPts val="500"/>
        </a:spcBef>
        <a:buSzPct val="60000"/>
        <a:buFontTx/>
        <a:buBlip>
          <a:blip r:embed="rId13"/>
        </a:buBlip>
        <a:defRPr sz="1800" kern="1200">
          <a:solidFill>
            <a:schemeClr val="tx1"/>
          </a:solidFill>
          <a:latin typeface="+mn-lt"/>
          <a:ea typeface="+mn-ea"/>
          <a:cs typeface="+mn-cs"/>
        </a:defRPr>
      </a:lvl3pPr>
      <a:lvl4pPr marL="457200" indent="-228600" algn="l" defTabSz="914400" rtl="0" eaLnBrk="1" latinLnBrk="0" hangingPunct="1">
        <a:lnSpc>
          <a:spcPct val="90000"/>
        </a:lnSpc>
        <a:spcBef>
          <a:spcPts val="500"/>
        </a:spcBef>
        <a:buSzPct val="60000"/>
        <a:buFontTx/>
        <a:buBlip>
          <a:blip r:embed="rId13"/>
        </a:buBlip>
        <a:defRPr sz="1600" kern="1200">
          <a:solidFill>
            <a:schemeClr val="tx1"/>
          </a:solidFill>
          <a:latin typeface="+mn-lt"/>
          <a:ea typeface="+mn-ea"/>
          <a:cs typeface="+mn-cs"/>
        </a:defRPr>
      </a:lvl4pPr>
      <a:lvl5pPr marL="685800" indent="-228600" algn="l" defTabSz="914400" rtl="0" eaLnBrk="1" latinLnBrk="0" hangingPunct="1">
        <a:lnSpc>
          <a:spcPct val="90000"/>
        </a:lnSpc>
        <a:spcBef>
          <a:spcPts val="500"/>
        </a:spcBef>
        <a:buSzPct val="60000"/>
        <a:buFontTx/>
        <a:buBlip>
          <a:blip r:embed="rId13"/>
        </a:buBlip>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C2544B2-E61E-CF47-A242-C45CFC1839DF}"/>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0" y="163314"/>
            <a:ext cx="9144000" cy="890233"/>
          </a:xfrm>
          <a:prstGeom prst="rect">
            <a:avLst/>
          </a:prstGeom>
        </p:spPr>
      </p:pic>
      <p:sp>
        <p:nvSpPr>
          <p:cNvPr id="2" name="Title Placeholder 1"/>
          <p:cNvSpPr>
            <a:spLocks noGrp="1"/>
          </p:cNvSpPr>
          <p:nvPr>
            <p:ph type="title"/>
          </p:nvPr>
        </p:nvSpPr>
        <p:spPr>
          <a:xfrm>
            <a:off x="374648" y="318633"/>
            <a:ext cx="8394278" cy="734914"/>
          </a:xfrm>
          <a:prstGeom prst="rect">
            <a:avLst/>
          </a:prstGeom>
        </p:spPr>
        <p:txBody>
          <a:bodyPr vert="horz" lIns="0" tIns="45720" rIns="0" bIns="45720" rtlCol="0" anchor="t" anchorCtr="0">
            <a:noAutofit/>
          </a:bodyPr>
          <a:lstStyle/>
          <a:p>
            <a:r>
              <a:rPr lang="en-US" dirty="0"/>
              <a:t>Click to edit Master title style</a:t>
            </a:r>
          </a:p>
        </p:txBody>
      </p:sp>
      <p:sp>
        <p:nvSpPr>
          <p:cNvPr id="3" name="Text Placeholder 2"/>
          <p:cNvSpPr>
            <a:spLocks noGrp="1"/>
          </p:cNvSpPr>
          <p:nvPr>
            <p:ph type="body" idx="1"/>
          </p:nvPr>
        </p:nvSpPr>
        <p:spPr>
          <a:xfrm>
            <a:off x="374648" y="1321904"/>
            <a:ext cx="8394278" cy="4808565"/>
          </a:xfrm>
          <a:prstGeom prst="rect">
            <a:avLst/>
          </a:prstGeom>
        </p:spPr>
        <p:txBody>
          <a:bodyPr vert="horz" lIns="0" tIns="45720" rIns="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a:extLst>
              <a:ext uri="{FF2B5EF4-FFF2-40B4-BE49-F238E27FC236}">
                <a16:creationId xmlns:a16="http://schemas.microsoft.com/office/drawing/2014/main" id="{89C6A657-0CD5-9848-9E90-39A05D8FAAE0}"/>
              </a:ext>
            </a:extLst>
          </p:cNvPr>
          <p:cNvSpPr txBox="1"/>
          <p:nvPr userDrawn="1"/>
        </p:nvSpPr>
        <p:spPr>
          <a:xfrm>
            <a:off x="5285874" y="6471519"/>
            <a:ext cx="3513532" cy="246221"/>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950" kern="1200" dirty="0">
                <a:solidFill>
                  <a:schemeClr val="tx1"/>
                </a:solidFill>
                <a:effectLst/>
                <a:latin typeface="+mn-lt"/>
                <a:ea typeface="+mn-ea"/>
                <a:cs typeface="+mn-cs"/>
              </a:rPr>
              <a:t>Advancing Global Life Sciences Learning </a:t>
            </a:r>
            <a:r>
              <a:rPr lang="en-US" sz="950" kern="1200" dirty="0">
                <a:solidFill>
                  <a:schemeClr val="bg2">
                    <a:lumMod val="60000"/>
                    <a:lumOff val="40000"/>
                  </a:schemeClr>
                </a:solidFill>
                <a:effectLst/>
                <a:latin typeface="+mn-lt"/>
                <a:ea typeface="+mn-ea"/>
                <a:cs typeface="+mn-cs"/>
              </a:rPr>
              <a:t>|</a:t>
            </a:r>
            <a:r>
              <a:rPr lang="en-US" sz="950" kern="1200" dirty="0">
                <a:solidFill>
                  <a:schemeClr val="bg2"/>
                </a:solidFill>
                <a:effectLst/>
                <a:latin typeface="+mn-lt"/>
                <a:ea typeface="+mn-ea"/>
                <a:cs typeface="+mn-cs"/>
              </a:rPr>
              <a:t> </a:t>
            </a:r>
            <a:r>
              <a:rPr lang="en-US" sz="950" b="1" i="0" dirty="0" err="1">
                <a:solidFill>
                  <a:schemeClr val="tx1"/>
                </a:solidFill>
                <a:latin typeface="Calibri" panose="020F0502020204030204" pitchFamily="34" charset="0"/>
                <a:cs typeface="Calibri" panose="020F0502020204030204" pitchFamily="34" charset="0"/>
              </a:rPr>
              <a:t>www.L-TEN.org</a:t>
            </a:r>
            <a:r>
              <a:rPr lang="en-US" sz="950" b="1" i="0" kern="1200" dirty="0">
                <a:solidFill>
                  <a:schemeClr val="tx1"/>
                </a:solidFill>
                <a:effectLst/>
                <a:latin typeface="Calibri" panose="020F0502020204030204" pitchFamily="34" charset="0"/>
                <a:ea typeface="+mn-ea"/>
                <a:cs typeface="Calibri" panose="020F0502020204030204" pitchFamily="34" charset="0"/>
              </a:rPr>
              <a:t> </a:t>
            </a:r>
            <a:r>
              <a:rPr lang="en-US" sz="950" kern="1200" dirty="0">
                <a:solidFill>
                  <a:schemeClr val="bg2">
                    <a:lumMod val="60000"/>
                    <a:lumOff val="40000"/>
                  </a:schemeClr>
                </a:solidFill>
                <a:effectLst/>
                <a:latin typeface="+mn-lt"/>
                <a:ea typeface="+mn-ea"/>
                <a:cs typeface="+mn-cs"/>
              </a:rPr>
              <a:t>|</a:t>
            </a:r>
            <a:r>
              <a:rPr lang="en-US" sz="950" kern="1200" dirty="0">
                <a:solidFill>
                  <a:schemeClr val="bg2"/>
                </a:solidFill>
                <a:effectLst/>
                <a:latin typeface="+mn-lt"/>
                <a:ea typeface="+mn-ea"/>
                <a:cs typeface="+mn-cs"/>
              </a:rPr>
              <a:t> </a:t>
            </a:r>
            <a:fld id="{0D97CEEB-B1E4-AA40-97E2-6DAFE160819B}" type="slidenum">
              <a:rPr lang="en-US" sz="950" smtClean="0">
                <a:solidFill>
                  <a:schemeClr val="tx1"/>
                </a:solidFill>
              </a:rPr>
              <a:pPr marL="0" marR="0" lvl="0" indent="0" algn="r" defTabSz="457200" rtl="0" eaLnBrk="1" fontAlgn="auto" latinLnBrk="0" hangingPunct="1">
                <a:lnSpc>
                  <a:spcPct val="100000"/>
                </a:lnSpc>
                <a:spcBef>
                  <a:spcPts val="0"/>
                </a:spcBef>
                <a:spcAft>
                  <a:spcPts val="0"/>
                </a:spcAft>
                <a:buClrTx/>
                <a:buSzTx/>
                <a:buFontTx/>
                <a:buNone/>
                <a:tabLst/>
                <a:defRPr/>
              </a:pPr>
              <a:t>‹#›</a:t>
            </a:fld>
            <a:endParaRPr lang="en-US" sz="950" dirty="0">
              <a:solidFill>
                <a:schemeClr val="tx1"/>
              </a:solidFill>
            </a:endParaRPr>
          </a:p>
        </p:txBody>
      </p:sp>
      <p:pic>
        <p:nvPicPr>
          <p:cNvPr id="8" name="Picture 7">
            <a:extLst>
              <a:ext uri="{FF2B5EF4-FFF2-40B4-BE49-F238E27FC236}">
                <a16:creationId xmlns:a16="http://schemas.microsoft.com/office/drawing/2014/main" id="{28A9F3A1-04B8-6246-87A0-96E5A455DC39}"/>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374648" y="6350802"/>
            <a:ext cx="922740" cy="279932"/>
          </a:xfrm>
          <a:prstGeom prst="rect">
            <a:avLst/>
          </a:prstGeom>
        </p:spPr>
      </p:pic>
      <p:pic>
        <p:nvPicPr>
          <p:cNvPr id="9" name="Picture 8">
            <a:extLst>
              <a:ext uri="{FF2B5EF4-FFF2-40B4-BE49-F238E27FC236}">
                <a16:creationId xmlns:a16="http://schemas.microsoft.com/office/drawing/2014/main" id="{AE75759F-36EB-9645-B459-3063A0A347BA}"/>
              </a:ext>
            </a:extLst>
          </p:cNvPr>
          <p:cNvPicPr>
            <a:picLocks noChangeAspect="1"/>
          </p:cNvPicPr>
          <p:nvPr userDrawn="1"/>
        </p:nvPicPr>
        <p:blipFill>
          <a:blip r:embed="rId14" cstate="screen">
            <a:extLst>
              <a:ext uri="{28A0092B-C50C-407E-A947-70E740481C1C}">
                <a14:useLocalDpi xmlns:a14="http://schemas.microsoft.com/office/drawing/2010/main"/>
              </a:ext>
            </a:extLst>
          </a:blip>
          <a:srcRect/>
          <a:stretch/>
        </p:blipFill>
        <p:spPr>
          <a:xfrm>
            <a:off x="28" y="-1784"/>
            <a:ext cx="9143944" cy="165099"/>
          </a:xfrm>
          <a:prstGeom prst="rect">
            <a:avLst/>
          </a:prstGeom>
        </p:spPr>
      </p:pic>
    </p:spTree>
    <p:extLst>
      <p:ext uri="{BB962C8B-B14F-4D97-AF65-F5344CB8AC3E}">
        <p14:creationId xmlns:p14="http://schemas.microsoft.com/office/powerpoint/2010/main" val="535727010"/>
      </p:ext>
    </p:extLst>
  </p:cSld>
  <p:clrMap bg1="lt1" tx1="dk1" bg2="lt2" tx2="dk2" accent1="accent1" accent2="accent2" accent3="accent3" accent4="accent4" accent5="accent5" accent6="accent6" hlink="hlink" folHlink="folHlink"/>
  <p:sldLayoutIdLst>
    <p:sldLayoutId id="2147483934" r:id="rId1"/>
    <p:sldLayoutId id="2147483935" r:id="rId2"/>
    <p:sldLayoutId id="2147483936" r:id="rId3"/>
    <p:sldLayoutId id="2147483937" r:id="rId4"/>
    <p:sldLayoutId id="2147483938" r:id="rId5"/>
    <p:sldLayoutId id="2147483939" r:id="rId6"/>
    <p:sldLayoutId id="2147483940" r:id="rId7"/>
    <p:sldLayoutId id="2147483941" r:id="rId8"/>
    <p:sldLayoutId id="2147483942" r:id="rId9"/>
    <p:sldLayoutId id="2147483944" r:id="rId10"/>
  </p:sldLayoutIdLst>
  <p:hf hdr="0" dt="0"/>
  <p:txStyles>
    <p:titleStyle>
      <a:lvl1pPr algn="l" defTabSz="914400" rtl="0" eaLnBrk="1" latinLnBrk="0" hangingPunct="1">
        <a:lnSpc>
          <a:spcPct val="90000"/>
        </a:lnSpc>
        <a:spcBef>
          <a:spcPct val="0"/>
        </a:spcBef>
        <a:buNone/>
        <a:defRPr sz="3600" b="1" i="0" kern="1200">
          <a:solidFill>
            <a:schemeClr val="bg1"/>
          </a:solidFill>
          <a:latin typeface="Calibri" panose="020F0502020204030204" pitchFamily="34" charset="0"/>
          <a:ea typeface="+mj-ea"/>
          <a:cs typeface="Calibri" panose="020F0502020204030204" pitchFamily="34" charset="0"/>
        </a:defRPr>
      </a:lvl1pPr>
    </p:titleStyle>
    <p:bodyStyle>
      <a:lvl1pPr marL="0" indent="0" algn="l" defTabSz="914400" rtl="0" eaLnBrk="1" latinLnBrk="0" hangingPunct="1">
        <a:lnSpc>
          <a:spcPct val="90000"/>
        </a:lnSpc>
        <a:spcBef>
          <a:spcPts val="1000"/>
        </a:spcBef>
        <a:buFontTx/>
        <a:buNone/>
        <a:defRPr sz="2400" b="1" i="0" kern="1200">
          <a:solidFill>
            <a:schemeClr val="accent1"/>
          </a:solidFill>
          <a:latin typeface="Calibri" panose="020F0502020204030204" pitchFamily="34" charset="0"/>
          <a:ea typeface="+mn-ea"/>
          <a:cs typeface="Calibri" panose="020F0502020204030204" pitchFamily="34" charset="0"/>
        </a:defRPr>
      </a:lvl1pPr>
      <a:lvl2pPr marL="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2pPr>
      <a:lvl3pPr marL="0" indent="-228600" algn="l" defTabSz="914400" rtl="0" eaLnBrk="1" latinLnBrk="0" hangingPunct="1">
        <a:lnSpc>
          <a:spcPct val="90000"/>
        </a:lnSpc>
        <a:spcBef>
          <a:spcPts val="500"/>
        </a:spcBef>
        <a:buSzPct val="60000"/>
        <a:buFontTx/>
        <a:buBlip>
          <a:blip r:embed="rId15"/>
        </a:buBlip>
        <a:defRPr sz="1800" kern="1200">
          <a:solidFill>
            <a:schemeClr val="tx1"/>
          </a:solidFill>
          <a:latin typeface="+mn-lt"/>
          <a:ea typeface="+mn-ea"/>
          <a:cs typeface="+mn-cs"/>
        </a:defRPr>
      </a:lvl3pPr>
      <a:lvl4pPr marL="457200" indent="-228600" algn="l" defTabSz="914400" rtl="0" eaLnBrk="1" latinLnBrk="0" hangingPunct="1">
        <a:lnSpc>
          <a:spcPct val="90000"/>
        </a:lnSpc>
        <a:spcBef>
          <a:spcPts val="500"/>
        </a:spcBef>
        <a:buSzPct val="60000"/>
        <a:buFontTx/>
        <a:buBlip>
          <a:blip r:embed="rId15"/>
        </a:buBlip>
        <a:defRPr sz="1600" kern="1200">
          <a:solidFill>
            <a:schemeClr val="tx1"/>
          </a:solidFill>
          <a:latin typeface="+mn-lt"/>
          <a:ea typeface="+mn-ea"/>
          <a:cs typeface="+mn-cs"/>
        </a:defRPr>
      </a:lvl4pPr>
      <a:lvl5pPr marL="685800" indent="-228600" algn="l" defTabSz="914400" rtl="0" eaLnBrk="1" latinLnBrk="0" hangingPunct="1">
        <a:lnSpc>
          <a:spcPct val="90000"/>
        </a:lnSpc>
        <a:spcBef>
          <a:spcPts val="500"/>
        </a:spcBef>
        <a:buSzPct val="60000"/>
        <a:buFontTx/>
        <a:buBlip>
          <a:blip r:embed="rId15"/>
        </a:buBlip>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C2544B2-E61E-CF47-A242-C45CFC1839DF}"/>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0" y="163314"/>
            <a:ext cx="9144000" cy="890233"/>
          </a:xfrm>
          <a:prstGeom prst="rect">
            <a:avLst/>
          </a:prstGeom>
        </p:spPr>
      </p:pic>
      <p:sp>
        <p:nvSpPr>
          <p:cNvPr id="2" name="Title Placeholder 1"/>
          <p:cNvSpPr>
            <a:spLocks noGrp="1"/>
          </p:cNvSpPr>
          <p:nvPr>
            <p:ph type="title"/>
          </p:nvPr>
        </p:nvSpPr>
        <p:spPr>
          <a:xfrm>
            <a:off x="374648" y="318633"/>
            <a:ext cx="8394278" cy="734914"/>
          </a:xfrm>
          <a:prstGeom prst="rect">
            <a:avLst/>
          </a:prstGeom>
        </p:spPr>
        <p:txBody>
          <a:bodyPr vert="horz" lIns="0" tIns="45720" rIns="0" bIns="45720" rtlCol="0" anchor="t" anchorCtr="0">
            <a:noAutofit/>
          </a:bodyPr>
          <a:lstStyle/>
          <a:p>
            <a:r>
              <a:rPr lang="en-US" dirty="0"/>
              <a:t>Click to edit Master title style</a:t>
            </a:r>
          </a:p>
        </p:txBody>
      </p:sp>
      <p:sp>
        <p:nvSpPr>
          <p:cNvPr id="3" name="Text Placeholder 2"/>
          <p:cNvSpPr>
            <a:spLocks noGrp="1"/>
          </p:cNvSpPr>
          <p:nvPr>
            <p:ph type="body" idx="1"/>
          </p:nvPr>
        </p:nvSpPr>
        <p:spPr>
          <a:xfrm>
            <a:off x="374648" y="1321904"/>
            <a:ext cx="8394278" cy="4808565"/>
          </a:xfrm>
          <a:prstGeom prst="rect">
            <a:avLst/>
          </a:prstGeom>
        </p:spPr>
        <p:txBody>
          <a:bodyPr vert="horz" lIns="0" tIns="45720" rIns="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a:extLst>
              <a:ext uri="{FF2B5EF4-FFF2-40B4-BE49-F238E27FC236}">
                <a16:creationId xmlns:a16="http://schemas.microsoft.com/office/drawing/2014/main" id="{89C6A657-0CD5-9848-9E90-39A05D8FAAE0}"/>
              </a:ext>
            </a:extLst>
          </p:cNvPr>
          <p:cNvSpPr txBox="1"/>
          <p:nvPr userDrawn="1"/>
        </p:nvSpPr>
        <p:spPr>
          <a:xfrm>
            <a:off x="5285874" y="6471519"/>
            <a:ext cx="3513532" cy="246221"/>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950" kern="1200" dirty="0">
                <a:solidFill>
                  <a:schemeClr val="tx1"/>
                </a:solidFill>
                <a:effectLst/>
                <a:latin typeface="+mn-lt"/>
                <a:ea typeface="+mn-ea"/>
                <a:cs typeface="+mn-cs"/>
              </a:rPr>
              <a:t>Advancing Global Life Sciences Learning </a:t>
            </a:r>
            <a:r>
              <a:rPr lang="en-US" sz="950" kern="1200" dirty="0">
                <a:solidFill>
                  <a:schemeClr val="bg2">
                    <a:lumMod val="60000"/>
                    <a:lumOff val="40000"/>
                  </a:schemeClr>
                </a:solidFill>
                <a:effectLst/>
                <a:latin typeface="+mn-lt"/>
                <a:ea typeface="+mn-ea"/>
                <a:cs typeface="+mn-cs"/>
              </a:rPr>
              <a:t>|</a:t>
            </a:r>
            <a:r>
              <a:rPr lang="en-US" sz="950" kern="1200" dirty="0">
                <a:solidFill>
                  <a:schemeClr val="bg2"/>
                </a:solidFill>
                <a:effectLst/>
                <a:latin typeface="+mn-lt"/>
                <a:ea typeface="+mn-ea"/>
                <a:cs typeface="+mn-cs"/>
              </a:rPr>
              <a:t> </a:t>
            </a:r>
            <a:r>
              <a:rPr lang="en-US" sz="950" b="1" i="0" dirty="0" err="1">
                <a:solidFill>
                  <a:schemeClr val="tx1"/>
                </a:solidFill>
                <a:latin typeface="Calibri" panose="020F0502020204030204" pitchFamily="34" charset="0"/>
                <a:cs typeface="Calibri" panose="020F0502020204030204" pitchFamily="34" charset="0"/>
              </a:rPr>
              <a:t>www.L-TEN.org</a:t>
            </a:r>
            <a:r>
              <a:rPr lang="en-US" sz="950" b="1" i="0" kern="1200" dirty="0">
                <a:solidFill>
                  <a:schemeClr val="tx1"/>
                </a:solidFill>
                <a:effectLst/>
                <a:latin typeface="Calibri" panose="020F0502020204030204" pitchFamily="34" charset="0"/>
                <a:ea typeface="+mn-ea"/>
                <a:cs typeface="Calibri" panose="020F0502020204030204" pitchFamily="34" charset="0"/>
              </a:rPr>
              <a:t> </a:t>
            </a:r>
            <a:r>
              <a:rPr lang="en-US" sz="950" kern="1200" dirty="0">
                <a:solidFill>
                  <a:schemeClr val="bg2">
                    <a:lumMod val="60000"/>
                    <a:lumOff val="40000"/>
                  </a:schemeClr>
                </a:solidFill>
                <a:effectLst/>
                <a:latin typeface="+mn-lt"/>
                <a:ea typeface="+mn-ea"/>
                <a:cs typeface="+mn-cs"/>
              </a:rPr>
              <a:t>|</a:t>
            </a:r>
            <a:r>
              <a:rPr lang="en-US" sz="950" kern="1200" dirty="0">
                <a:solidFill>
                  <a:schemeClr val="bg2"/>
                </a:solidFill>
                <a:effectLst/>
                <a:latin typeface="+mn-lt"/>
                <a:ea typeface="+mn-ea"/>
                <a:cs typeface="+mn-cs"/>
              </a:rPr>
              <a:t> </a:t>
            </a:r>
            <a:fld id="{0D97CEEB-B1E4-AA40-97E2-6DAFE160819B}" type="slidenum">
              <a:rPr lang="en-US" sz="950" smtClean="0">
                <a:solidFill>
                  <a:schemeClr val="tx1"/>
                </a:solidFill>
              </a:rPr>
              <a:pPr marL="0" marR="0" lvl="0" indent="0" algn="r" defTabSz="457200" rtl="0" eaLnBrk="1" fontAlgn="auto" latinLnBrk="0" hangingPunct="1">
                <a:lnSpc>
                  <a:spcPct val="100000"/>
                </a:lnSpc>
                <a:spcBef>
                  <a:spcPts val="0"/>
                </a:spcBef>
                <a:spcAft>
                  <a:spcPts val="0"/>
                </a:spcAft>
                <a:buClrTx/>
                <a:buSzTx/>
                <a:buFontTx/>
                <a:buNone/>
                <a:tabLst/>
                <a:defRPr/>
              </a:pPr>
              <a:t>‹#›</a:t>
            </a:fld>
            <a:endParaRPr lang="en-US" sz="950" dirty="0">
              <a:solidFill>
                <a:schemeClr val="tx1"/>
              </a:solidFill>
            </a:endParaRPr>
          </a:p>
        </p:txBody>
      </p:sp>
      <p:pic>
        <p:nvPicPr>
          <p:cNvPr id="8" name="Picture 7">
            <a:extLst>
              <a:ext uri="{FF2B5EF4-FFF2-40B4-BE49-F238E27FC236}">
                <a16:creationId xmlns:a16="http://schemas.microsoft.com/office/drawing/2014/main" id="{28A9F3A1-04B8-6246-87A0-96E5A455DC39}"/>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374648" y="6350802"/>
            <a:ext cx="922740" cy="279932"/>
          </a:xfrm>
          <a:prstGeom prst="rect">
            <a:avLst/>
          </a:prstGeom>
        </p:spPr>
      </p:pic>
      <p:pic>
        <p:nvPicPr>
          <p:cNvPr id="9" name="Picture 8">
            <a:extLst>
              <a:ext uri="{FF2B5EF4-FFF2-40B4-BE49-F238E27FC236}">
                <a16:creationId xmlns:a16="http://schemas.microsoft.com/office/drawing/2014/main" id="{AE75759F-36EB-9645-B459-3063A0A347BA}"/>
              </a:ext>
            </a:extLst>
          </p:cNvPr>
          <p:cNvPicPr>
            <a:picLocks noChangeAspect="1"/>
          </p:cNvPicPr>
          <p:nvPr userDrawn="1"/>
        </p:nvPicPr>
        <p:blipFill>
          <a:blip r:embed="rId14" cstate="screen">
            <a:extLst>
              <a:ext uri="{28A0092B-C50C-407E-A947-70E740481C1C}">
                <a14:useLocalDpi xmlns:a14="http://schemas.microsoft.com/office/drawing/2010/main"/>
              </a:ext>
            </a:extLst>
          </a:blip>
          <a:srcRect/>
          <a:stretch/>
        </p:blipFill>
        <p:spPr>
          <a:xfrm>
            <a:off x="28" y="-1784"/>
            <a:ext cx="9143944" cy="165099"/>
          </a:xfrm>
          <a:prstGeom prst="rect">
            <a:avLst/>
          </a:prstGeom>
        </p:spPr>
      </p:pic>
      <p:sp>
        <p:nvSpPr>
          <p:cNvPr id="6" name="Footer Placeholder 5">
            <a:extLst>
              <a:ext uri="{FF2B5EF4-FFF2-40B4-BE49-F238E27FC236}">
                <a16:creationId xmlns:a16="http://schemas.microsoft.com/office/drawing/2014/main" id="{BDE7FA8C-5D85-9B0D-084C-A772CD8B4784}"/>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2693647225"/>
      </p:ext>
    </p:extLst>
  </p:cSld>
  <p:clrMap bg1="lt1" tx1="dk1" bg2="lt2" tx2="dk2" accent1="accent1" accent2="accent2" accent3="accent3" accent4="accent4" accent5="accent5" accent6="accent6" hlink="hlink" folHlink="folHlink"/>
  <p:sldLayoutIdLst>
    <p:sldLayoutId id="2147483946" r:id="rId1"/>
    <p:sldLayoutId id="2147483947" r:id="rId2"/>
    <p:sldLayoutId id="2147483948" r:id="rId3"/>
    <p:sldLayoutId id="2147483949" r:id="rId4"/>
    <p:sldLayoutId id="2147483950" r:id="rId5"/>
    <p:sldLayoutId id="2147483951" r:id="rId6"/>
    <p:sldLayoutId id="2147483952" r:id="rId7"/>
    <p:sldLayoutId id="2147483953" r:id="rId8"/>
    <p:sldLayoutId id="2147483954" r:id="rId9"/>
    <p:sldLayoutId id="2147483955" r:id="rId10"/>
  </p:sldLayoutIdLst>
  <p:hf hdr="0" dt="0"/>
  <p:txStyles>
    <p:titleStyle>
      <a:lvl1pPr algn="l" defTabSz="914400" rtl="0" eaLnBrk="1" latinLnBrk="0" hangingPunct="1">
        <a:lnSpc>
          <a:spcPct val="90000"/>
        </a:lnSpc>
        <a:spcBef>
          <a:spcPct val="0"/>
        </a:spcBef>
        <a:buNone/>
        <a:defRPr sz="3600" b="1" i="0" kern="1200">
          <a:solidFill>
            <a:schemeClr val="bg1"/>
          </a:solidFill>
          <a:latin typeface="Calibri" panose="020F0502020204030204" pitchFamily="34" charset="0"/>
          <a:ea typeface="+mj-ea"/>
          <a:cs typeface="Calibri" panose="020F0502020204030204" pitchFamily="34" charset="0"/>
        </a:defRPr>
      </a:lvl1pPr>
    </p:titleStyle>
    <p:bodyStyle>
      <a:lvl1pPr marL="0" indent="0" algn="l" defTabSz="914400" rtl="0" eaLnBrk="1" latinLnBrk="0" hangingPunct="1">
        <a:lnSpc>
          <a:spcPct val="90000"/>
        </a:lnSpc>
        <a:spcBef>
          <a:spcPts val="1000"/>
        </a:spcBef>
        <a:buFontTx/>
        <a:buNone/>
        <a:defRPr sz="2400" b="1" i="0" kern="1200">
          <a:solidFill>
            <a:schemeClr val="accent1"/>
          </a:solidFill>
          <a:latin typeface="Calibri" panose="020F0502020204030204" pitchFamily="34" charset="0"/>
          <a:ea typeface="+mn-ea"/>
          <a:cs typeface="Calibri" panose="020F0502020204030204" pitchFamily="34" charset="0"/>
        </a:defRPr>
      </a:lvl1pPr>
      <a:lvl2pPr marL="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2pPr>
      <a:lvl3pPr marL="0" indent="-228600" algn="l" defTabSz="914400" rtl="0" eaLnBrk="1" latinLnBrk="0" hangingPunct="1">
        <a:lnSpc>
          <a:spcPct val="90000"/>
        </a:lnSpc>
        <a:spcBef>
          <a:spcPts val="500"/>
        </a:spcBef>
        <a:buSzPct val="60000"/>
        <a:buFontTx/>
        <a:buBlip>
          <a:blip r:embed="rId15"/>
        </a:buBlip>
        <a:defRPr sz="1800" kern="1200">
          <a:solidFill>
            <a:schemeClr val="tx1"/>
          </a:solidFill>
          <a:latin typeface="+mn-lt"/>
          <a:ea typeface="+mn-ea"/>
          <a:cs typeface="+mn-cs"/>
        </a:defRPr>
      </a:lvl3pPr>
      <a:lvl4pPr marL="457200" indent="-228600" algn="l" defTabSz="914400" rtl="0" eaLnBrk="1" latinLnBrk="0" hangingPunct="1">
        <a:lnSpc>
          <a:spcPct val="90000"/>
        </a:lnSpc>
        <a:spcBef>
          <a:spcPts val="500"/>
        </a:spcBef>
        <a:buSzPct val="60000"/>
        <a:buFontTx/>
        <a:buBlip>
          <a:blip r:embed="rId15"/>
        </a:buBlip>
        <a:defRPr sz="1600" kern="1200">
          <a:solidFill>
            <a:schemeClr val="tx1"/>
          </a:solidFill>
          <a:latin typeface="+mn-lt"/>
          <a:ea typeface="+mn-ea"/>
          <a:cs typeface="+mn-cs"/>
        </a:defRPr>
      </a:lvl4pPr>
      <a:lvl5pPr marL="685800" indent="-228600" algn="l" defTabSz="914400" rtl="0" eaLnBrk="1" latinLnBrk="0" hangingPunct="1">
        <a:lnSpc>
          <a:spcPct val="90000"/>
        </a:lnSpc>
        <a:spcBef>
          <a:spcPts val="500"/>
        </a:spcBef>
        <a:buSzPct val="60000"/>
        <a:buFontTx/>
        <a:buBlip>
          <a:blip r:embed="rId15"/>
        </a:buBlip>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27B707D-2798-1640-AC8E-977D8D698B5B}"/>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213" y="3429923"/>
            <a:ext cx="9144000" cy="3429000"/>
          </a:xfrm>
          <a:prstGeom prst="rect">
            <a:avLst/>
          </a:prstGeom>
        </p:spPr>
      </p:pic>
      <p:pic>
        <p:nvPicPr>
          <p:cNvPr id="20" name="Picture 19">
            <a:extLst>
              <a:ext uri="{FF2B5EF4-FFF2-40B4-BE49-F238E27FC236}">
                <a16:creationId xmlns:a16="http://schemas.microsoft.com/office/drawing/2014/main" id="{9F6EA2AB-FFA5-7048-98A0-25C1C2749B8E}"/>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374648" y="6577892"/>
            <a:ext cx="2520952" cy="70587"/>
          </a:xfrm>
          <a:prstGeom prst="rect">
            <a:avLst/>
          </a:prstGeom>
        </p:spPr>
      </p:pic>
      <p:sp>
        <p:nvSpPr>
          <p:cNvPr id="2" name="Title Placeholder 1"/>
          <p:cNvSpPr>
            <a:spLocks noGrp="1"/>
          </p:cNvSpPr>
          <p:nvPr>
            <p:ph type="title"/>
          </p:nvPr>
        </p:nvSpPr>
        <p:spPr>
          <a:xfrm>
            <a:off x="374648" y="1900278"/>
            <a:ext cx="8394278" cy="1159861"/>
          </a:xfrm>
          <a:prstGeom prst="rect">
            <a:avLst/>
          </a:prstGeom>
        </p:spPr>
        <p:txBody>
          <a:bodyPr vert="horz" lIns="0" tIns="45720" rIns="0" bIns="45720" rtlCol="0" anchor="t" anchorCtr="0">
            <a:noAutofit/>
          </a:bodyPr>
          <a:lstStyle/>
          <a:p>
            <a:r>
              <a:rPr lang="en-US" dirty="0"/>
              <a:t>Click to edit Master title style</a:t>
            </a:r>
          </a:p>
        </p:txBody>
      </p:sp>
      <p:sp>
        <p:nvSpPr>
          <p:cNvPr id="3" name="Text Placeholder 2"/>
          <p:cNvSpPr>
            <a:spLocks noGrp="1"/>
          </p:cNvSpPr>
          <p:nvPr>
            <p:ph type="body" idx="1"/>
          </p:nvPr>
        </p:nvSpPr>
        <p:spPr>
          <a:xfrm>
            <a:off x="374648" y="3875775"/>
            <a:ext cx="8394278" cy="2042597"/>
          </a:xfrm>
          <a:prstGeom prst="rect">
            <a:avLst/>
          </a:prstGeom>
        </p:spPr>
        <p:txBody>
          <a:bodyPr vert="horz" lIns="0" tIns="45720" rIns="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90BAA199-BA5D-CD49-B00B-847DD83A83A9}"/>
              </a:ext>
            </a:extLst>
          </p:cNvPr>
          <p:cNvPicPr>
            <a:picLocks noChangeAspect="1"/>
          </p:cNvPicPr>
          <p:nvPr userDrawn="1"/>
        </p:nvPicPr>
        <p:blipFill>
          <a:blip r:embed="rId13" cstate="screen">
            <a:extLst>
              <a:ext uri="{28A0092B-C50C-407E-A947-70E740481C1C}">
                <a14:useLocalDpi xmlns:a14="http://schemas.microsoft.com/office/drawing/2010/main"/>
              </a:ext>
            </a:extLst>
          </a:blip>
          <a:srcRect/>
          <a:stretch/>
        </p:blipFill>
        <p:spPr>
          <a:xfrm>
            <a:off x="28" y="-1784"/>
            <a:ext cx="9143944" cy="165099"/>
          </a:xfrm>
          <a:prstGeom prst="rect">
            <a:avLst/>
          </a:prstGeom>
        </p:spPr>
      </p:pic>
      <p:pic>
        <p:nvPicPr>
          <p:cNvPr id="15" name="Picture 14">
            <a:extLst>
              <a:ext uri="{FF2B5EF4-FFF2-40B4-BE49-F238E27FC236}">
                <a16:creationId xmlns:a16="http://schemas.microsoft.com/office/drawing/2014/main" id="{0A1336E2-A49B-714A-AC7F-6F790A13C8FA}"/>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412748" y="615434"/>
            <a:ext cx="1766189" cy="535810"/>
          </a:xfrm>
          <a:prstGeom prst="rect">
            <a:avLst/>
          </a:prstGeom>
        </p:spPr>
      </p:pic>
      <p:sp>
        <p:nvSpPr>
          <p:cNvPr id="19" name="TextBox 18">
            <a:extLst>
              <a:ext uri="{FF2B5EF4-FFF2-40B4-BE49-F238E27FC236}">
                <a16:creationId xmlns:a16="http://schemas.microsoft.com/office/drawing/2014/main" id="{B34D4F64-72BE-4944-B1C8-C2542F75C808}"/>
              </a:ext>
            </a:extLst>
          </p:cNvPr>
          <p:cNvSpPr txBox="1"/>
          <p:nvPr userDrawn="1"/>
        </p:nvSpPr>
        <p:spPr>
          <a:xfrm>
            <a:off x="5255394" y="6471517"/>
            <a:ext cx="3513532" cy="246221"/>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950" kern="1200" dirty="0">
                <a:solidFill>
                  <a:schemeClr val="bg1"/>
                </a:solidFill>
                <a:effectLst/>
                <a:latin typeface="+mn-lt"/>
                <a:ea typeface="+mn-ea"/>
                <a:cs typeface="+mn-cs"/>
              </a:rPr>
              <a:t>Advancing Global Life Sciences Learning | </a:t>
            </a:r>
            <a:r>
              <a:rPr lang="en-US" sz="950" b="1" i="0" dirty="0">
                <a:solidFill>
                  <a:schemeClr val="bg1"/>
                </a:solidFill>
                <a:latin typeface="Calibri" panose="020F0502020204030204" pitchFamily="34" charset="0"/>
                <a:cs typeface="Calibri" panose="020F0502020204030204" pitchFamily="34" charset="0"/>
              </a:rPr>
              <a:t>www.L-TEN.org</a:t>
            </a:r>
            <a:endParaRPr lang="en-US" sz="950" dirty="0">
              <a:solidFill>
                <a:schemeClr val="bg1"/>
              </a:solidFill>
            </a:endParaRPr>
          </a:p>
        </p:txBody>
      </p:sp>
    </p:spTree>
    <p:extLst>
      <p:ext uri="{BB962C8B-B14F-4D97-AF65-F5344CB8AC3E}">
        <p14:creationId xmlns:p14="http://schemas.microsoft.com/office/powerpoint/2010/main" val="767237696"/>
      </p:ext>
    </p:extLst>
  </p:cSld>
  <p:clrMap bg1="lt1" tx1="dk1" bg2="lt2" tx2="dk2" accent1="accent1" accent2="accent2" accent3="accent3" accent4="accent4" accent5="accent5" accent6="accent6" hlink="hlink" folHlink="folHlink"/>
  <p:sldLayoutIdLst>
    <p:sldLayoutId id="2147483959" r:id="rId1"/>
    <p:sldLayoutId id="2147483960" r:id="rId2"/>
    <p:sldLayoutId id="2147483961" r:id="rId3"/>
    <p:sldLayoutId id="2147483962" r:id="rId4"/>
    <p:sldLayoutId id="2147483963" r:id="rId5"/>
    <p:sldLayoutId id="2147483964" r:id="rId6"/>
    <p:sldLayoutId id="2147483965" r:id="rId7"/>
    <p:sldLayoutId id="2147483966" r:id="rId8"/>
    <p:sldLayoutId id="2147483967" r:id="rId9"/>
  </p:sldLayoutIdLst>
  <p:hf hdr="0" dt="0"/>
  <p:txStyles>
    <p:titleStyle>
      <a:lvl1pPr algn="l" defTabSz="914400" rtl="0" eaLnBrk="1" latinLnBrk="0" hangingPunct="1">
        <a:lnSpc>
          <a:spcPct val="90000"/>
        </a:lnSpc>
        <a:spcBef>
          <a:spcPct val="0"/>
        </a:spcBef>
        <a:buNone/>
        <a:defRPr sz="4200" b="1" i="0" kern="1200">
          <a:solidFill>
            <a:srgbClr val="001C54"/>
          </a:solidFill>
          <a:latin typeface="Calibri" panose="020F0502020204030204" pitchFamily="34" charset="0"/>
          <a:ea typeface="+mj-ea"/>
          <a:cs typeface="Calibri" panose="020F0502020204030204" pitchFamily="34" charset="0"/>
        </a:defRPr>
      </a:lvl1pPr>
    </p:titleStyle>
    <p:bodyStyle>
      <a:lvl1pPr marL="0" indent="0" algn="l" defTabSz="914400" rtl="0" eaLnBrk="1" latinLnBrk="0" hangingPunct="1">
        <a:lnSpc>
          <a:spcPct val="90000"/>
        </a:lnSpc>
        <a:spcBef>
          <a:spcPts val="1000"/>
        </a:spcBef>
        <a:buFontTx/>
        <a:buNone/>
        <a:defRPr sz="2600" kern="1200">
          <a:solidFill>
            <a:schemeClr val="bg1"/>
          </a:solidFill>
          <a:latin typeface="+mn-lt"/>
          <a:ea typeface="+mn-ea"/>
          <a:cs typeface="+mn-cs"/>
        </a:defRPr>
      </a:lvl1pPr>
      <a:lvl2pPr marL="0" indent="0" algn="l" defTabSz="914400" rtl="0" eaLnBrk="1" latinLnBrk="0" hangingPunct="1">
        <a:lnSpc>
          <a:spcPct val="90000"/>
        </a:lnSpc>
        <a:spcBef>
          <a:spcPts val="500"/>
        </a:spcBef>
        <a:buSzPct val="50000"/>
        <a:buFontTx/>
        <a:buNone/>
        <a:defRPr sz="2000" kern="1200">
          <a:solidFill>
            <a:schemeClr val="bg1"/>
          </a:solidFill>
          <a:latin typeface="+mn-lt"/>
          <a:ea typeface="+mn-ea"/>
          <a:cs typeface="+mn-cs"/>
        </a:defRPr>
      </a:lvl2pPr>
      <a:lvl3pPr marL="457200" indent="-228600" algn="l" defTabSz="914400" rtl="0" eaLnBrk="1" latinLnBrk="0" hangingPunct="1">
        <a:lnSpc>
          <a:spcPct val="90000"/>
        </a:lnSpc>
        <a:spcBef>
          <a:spcPts val="500"/>
        </a:spcBef>
        <a:buSzPct val="50000"/>
        <a:buFontTx/>
        <a:buBlip>
          <a:blip r:embed="rId15">
            <a:extLst>
              <a:ext uri="{96DAC541-7B7A-43D3-8B79-37D633B846F1}">
                <asvg:svgBlip xmlns:asvg="http://schemas.microsoft.com/office/drawing/2016/SVG/main" r:embed="rId16"/>
              </a:ext>
            </a:extLst>
          </a:blip>
        </a:buBlip>
        <a:defRPr sz="1600" kern="1200">
          <a:solidFill>
            <a:schemeClr val="bg1"/>
          </a:solidFill>
          <a:latin typeface="+mn-lt"/>
          <a:ea typeface="+mn-ea"/>
          <a:cs typeface="+mn-cs"/>
        </a:defRPr>
      </a:lvl3pPr>
      <a:lvl4pPr marL="685800" indent="-228600" algn="l" defTabSz="914400" rtl="0" eaLnBrk="1" latinLnBrk="0" hangingPunct="1">
        <a:lnSpc>
          <a:spcPct val="90000"/>
        </a:lnSpc>
        <a:spcBef>
          <a:spcPts val="500"/>
        </a:spcBef>
        <a:buSzPct val="50000"/>
        <a:buFontTx/>
        <a:buBlip>
          <a:blip r:embed="rId15">
            <a:extLst>
              <a:ext uri="{96DAC541-7B7A-43D3-8B79-37D633B846F1}">
                <asvg:svgBlip xmlns:asvg="http://schemas.microsoft.com/office/drawing/2016/SVG/main" r:embed="rId16"/>
              </a:ext>
            </a:extLst>
          </a:blip>
        </a:buBlip>
        <a:defRPr sz="1400" kern="1200">
          <a:solidFill>
            <a:schemeClr val="bg1"/>
          </a:solidFill>
          <a:latin typeface="+mn-lt"/>
          <a:ea typeface="+mn-ea"/>
          <a:cs typeface="+mn-cs"/>
        </a:defRPr>
      </a:lvl4pPr>
      <a:lvl5pPr marL="914400" indent="-228600" algn="l" defTabSz="914400" rtl="0" eaLnBrk="1" latinLnBrk="0" hangingPunct="1">
        <a:lnSpc>
          <a:spcPct val="90000"/>
        </a:lnSpc>
        <a:spcBef>
          <a:spcPts val="500"/>
        </a:spcBef>
        <a:buSzPct val="50000"/>
        <a:buFontTx/>
        <a:buBlip>
          <a:blip r:embed="rId15">
            <a:extLst>
              <a:ext uri="{96DAC541-7B7A-43D3-8B79-37D633B846F1}">
                <asvg:svgBlip xmlns:asvg="http://schemas.microsoft.com/office/drawing/2016/SVG/main" r:embed="rId16"/>
              </a:ext>
            </a:extLst>
          </a:blip>
        </a:buBlip>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30.jpeg"/><Relationship Id="rId5" Type="http://schemas.openxmlformats.org/officeDocument/2006/relationships/image" Target="../media/image29.jpg"/><Relationship Id="rId4" Type="http://schemas.openxmlformats.org/officeDocument/2006/relationships/image" Target="../media/image28.jpg"/></Relationships>
</file>

<file path=ppt/slides/_rels/slide12.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hyperlink" Target="mailto:mwhite@l-ten.org" TargetMode="External"/><Relationship Id="rId2" Type="http://schemas.openxmlformats.org/officeDocument/2006/relationships/notesSlide" Target="../notesSlides/notesSlide11.xml"/><Relationship Id="rId1" Type="http://schemas.openxmlformats.org/officeDocument/2006/relationships/slideLayout" Target="../slideLayouts/slideLayout27.xml"/><Relationship Id="rId5" Type="http://schemas.microsoft.com/office/2007/relationships/hdphoto" Target="../media/hdphoto1.wdp"/><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6.gif"/><Relationship Id="rId4" Type="http://schemas.openxmlformats.org/officeDocument/2006/relationships/image" Target="../media/image15.gif"/></Relationships>
</file>

<file path=ppt/slides/_rels/slide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xml"/><Relationship Id="rId1" Type="http://schemas.openxmlformats.org/officeDocument/2006/relationships/slideLayout" Target="../slideLayouts/slideLayout24.xml"/><Relationship Id="rId5" Type="http://schemas.openxmlformats.org/officeDocument/2006/relationships/image" Target="../media/image19.pn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8" Type="http://schemas.openxmlformats.org/officeDocument/2006/relationships/hyperlink" Target="https://www.l-ten.org/partner-previews/" TargetMode="External"/><Relationship Id="rId13" Type="http://schemas.openxmlformats.org/officeDocument/2006/relationships/hyperlink" Target="https://www.l-ten.org/awards/" TargetMode="External"/><Relationship Id="rId18" Type="http://schemas.openxmlformats.org/officeDocument/2006/relationships/hyperlink" Target="https://www.l-ten.org/volunteer-opportunities/" TargetMode="External"/><Relationship Id="rId3" Type="http://schemas.openxmlformats.org/officeDocument/2006/relationships/hyperlink" Target="https://www.l-ten.org/bonus-focus/" TargetMode="External"/><Relationship Id="rId7" Type="http://schemas.openxmlformats.org/officeDocument/2006/relationships/hyperlink" Target="https://www.l-ten.org/on-demand-webinars/" TargetMode="External"/><Relationship Id="rId12" Type="http://schemas.openxmlformats.org/officeDocument/2006/relationships/hyperlink" Target="https://www.l-ten.org/elearning/" TargetMode="External"/><Relationship Id="rId17" Type="http://schemas.openxmlformats.org/officeDocument/2006/relationships/hyperlink" Target="https://my.l-ten.org/eweb/DynamicPage.aspx?webcode=OrgDirectory" TargetMode="External"/><Relationship Id="rId2" Type="http://schemas.openxmlformats.org/officeDocument/2006/relationships/hyperlink" Target="https://www.l-ten.org/focus-archives/" TargetMode="External"/><Relationship Id="rId16" Type="http://schemas.openxmlformats.org/officeDocument/2006/relationships/hyperlink" Target="https://my.l-ten.org/eweb/DynamicPage.aspx?webcode=IndDirectory" TargetMode="External"/><Relationship Id="rId1" Type="http://schemas.openxmlformats.org/officeDocument/2006/relationships/slideLayout" Target="../slideLayouts/slideLayout19.xml"/><Relationship Id="rId6" Type="http://schemas.openxmlformats.org/officeDocument/2006/relationships/hyperlink" Target="https://www.l-ten.org/webinars/" TargetMode="External"/><Relationship Id="rId11" Type="http://schemas.openxmlformats.org/officeDocument/2006/relationships/hyperlink" Target="https://jobs.l-ten.org/" TargetMode="External"/><Relationship Id="rId5" Type="http://schemas.openxmlformats.org/officeDocument/2006/relationships/hyperlink" Target="https://www.l-ten.org/total-trainer/" TargetMode="External"/><Relationship Id="rId15" Type="http://schemas.openxmlformats.org/officeDocument/2006/relationships/hyperlink" Target="https://www.ltenconference.com/" TargetMode="External"/><Relationship Id="rId10" Type="http://schemas.openxmlformats.org/officeDocument/2006/relationships/hyperlink" Target="https://www.l-ten.org/conference-resources/" TargetMode="External"/><Relationship Id="rId4" Type="http://schemas.openxmlformats.org/officeDocument/2006/relationships/hyperlink" Target="https://lten-industrybrief.caboodleai.net/en/news" TargetMode="External"/><Relationship Id="rId9" Type="http://schemas.openxmlformats.org/officeDocument/2006/relationships/hyperlink" Target="https://www.l-ten.org/podcast/" TargetMode="External"/><Relationship Id="rId14" Type="http://schemas.openxmlformats.org/officeDocument/2006/relationships/hyperlink" Target="https://www.l-ten.org/network/"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6.xml"/><Relationship Id="rId5"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6A8D3-7B42-FD47-BF1B-A67522D14C81}"/>
              </a:ext>
            </a:extLst>
          </p:cNvPr>
          <p:cNvSpPr>
            <a:spLocks noGrp="1"/>
          </p:cNvSpPr>
          <p:nvPr>
            <p:ph type="title"/>
          </p:nvPr>
        </p:nvSpPr>
        <p:spPr/>
        <p:txBody>
          <a:bodyPr>
            <a:normAutofit fontScale="90000"/>
          </a:bodyPr>
          <a:lstStyle/>
          <a:p>
            <a:r>
              <a:rPr lang="en-US" dirty="0"/>
              <a:t>Life Sciences Trainers &amp; Educators Network (LTEN)</a:t>
            </a:r>
          </a:p>
        </p:txBody>
      </p:sp>
      <p:sp>
        <p:nvSpPr>
          <p:cNvPr id="3" name="Content Placeholder 2">
            <a:extLst>
              <a:ext uri="{FF2B5EF4-FFF2-40B4-BE49-F238E27FC236}">
                <a16:creationId xmlns:a16="http://schemas.microsoft.com/office/drawing/2014/main" id="{7F12B234-E73C-B34A-973A-5E0672340AA2}"/>
              </a:ext>
            </a:extLst>
          </p:cNvPr>
          <p:cNvSpPr>
            <a:spLocks noGrp="1"/>
          </p:cNvSpPr>
          <p:nvPr>
            <p:ph idx="1"/>
          </p:nvPr>
        </p:nvSpPr>
        <p:spPr/>
        <p:txBody>
          <a:bodyPr/>
          <a:lstStyle/>
          <a:p>
            <a:r>
              <a:rPr lang="en-US" dirty="0"/>
              <a:t>Five Decades of Serving the </a:t>
            </a:r>
            <a:br>
              <a:rPr lang="en-US" dirty="0"/>
            </a:br>
            <a:r>
              <a:rPr lang="en-US" dirty="0"/>
              <a:t>Healthcare Training Community</a:t>
            </a:r>
          </a:p>
        </p:txBody>
      </p:sp>
      <p:pic>
        <p:nvPicPr>
          <p:cNvPr id="7" name="Picture 6">
            <a:extLst>
              <a:ext uri="{FF2B5EF4-FFF2-40B4-BE49-F238E27FC236}">
                <a16:creationId xmlns:a16="http://schemas.microsoft.com/office/drawing/2014/main" id="{42D22E2F-B4E8-7F46-96CF-92D0260B3AA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75300" y="3875775"/>
            <a:ext cx="3568700" cy="2260600"/>
          </a:xfrm>
          <a:prstGeom prst="rect">
            <a:avLst/>
          </a:prstGeom>
        </p:spPr>
      </p:pic>
    </p:spTree>
    <p:extLst>
      <p:ext uri="{BB962C8B-B14F-4D97-AF65-F5344CB8AC3E}">
        <p14:creationId xmlns:p14="http://schemas.microsoft.com/office/powerpoint/2010/main" val="16633361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ext&#10;&#10;Description automatically generated">
            <a:extLst>
              <a:ext uri="{FF2B5EF4-FFF2-40B4-BE49-F238E27FC236}">
                <a16:creationId xmlns:a16="http://schemas.microsoft.com/office/drawing/2014/main" id="{21E6E1E9-42F0-DA4B-AF2D-40662D6A75BF}"/>
              </a:ext>
            </a:extLst>
          </p:cNvPr>
          <p:cNvPicPr>
            <a:picLocks noChangeAspect="1"/>
          </p:cNvPicPr>
          <p:nvPr/>
        </p:nvPicPr>
        <p:blipFill>
          <a:blip r:embed="rId3"/>
          <a:stretch>
            <a:fillRect/>
          </a:stretch>
        </p:blipFill>
        <p:spPr>
          <a:xfrm>
            <a:off x="0" y="1195379"/>
            <a:ext cx="9143700" cy="4777582"/>
          </a:xfrm>
          <a:prstGeom prst="rect">
            <a:avLst/>
          </a:prstGeom>
        </p:spPr>
      </p:pic>
    </p:spTree>
    <p:extLst>
      <p:ext uri="{BB962C8B-B14F-4D97-AF65-F5344CB8AC3E}">
        <p14:creationId xmlns:p14="http://schemas.microsoft.com/office/powerpoint/2010/main" val="10419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F0DEF-C7E0-46A9-B67A-1857E5E02FA1}"/>
              </a:ext>
            </a:extLst>
          </p:cNvPr>
          <p:cNvSpPr>
            <a:spLocks noGrp="1"/>
          </p:cNvSpPr>
          <p:nvPr>
            <p:ph type="title"/>
          </p:nvPr>
        </p:nvSpPr>
        <p:spPr>
          <a:xfrm>
            <a:off x="374648" y="253640"/>
            <a:ext cx="8394278" cy="734915"/>
          </a:xfrm>
        </p:spPr>
        <p:txBody>
          <a:bodyPr/>
          <a:lstStyle/>
          <a:p>
            <a:r>
              <a:rPr lang="en-US" sz="3200" dirty="0"/>
              <a:t>Connections with Industry Peers</a:t>
            </a:r>
          </a:p>
        </p:txBody>
      </p:sp>
      <p:sp>
        <p:nvSpPr>
          <p:cNvPr id="3" name="Content Placeholder 2">
            <a:extLst>
              <a:ext uri="{FF2B5EF4-FFF2-40B4-BE49-F238E27FC236}">
                <a16:creationId xmlns:a16="http://schemas.microsoft.com/office/drawing/2014/main" id="{ADE27614-A037-4BE2-A712-056DC990B2EA}"/>
              </a:ext>
            </a:extLst>
          </p:cNvPr>
          <p:cNvSpPr>
            <a:spLocks noGrp="1"/>
          </p:cNvSpPr>
          <p:nvPr>
            <p:ph idx="1"/>
          </p:nvPr>
        </p:nvSpPr>
        <p:spPr>
          <a:xfrm>
            <a:off x="302004" y="1174460"/>
            <a:ext cx="8466922" cy="4956010"/>
          </a:xfrm>
        </p:spPr>
        <p:txBody>
          <a:bodyPr/>
          <a:lstStyle/>
          <a:p>
            <a:pPr defTabSz="457200">
              <a:lnSpc>
                <a:spcPct val="100000"/>
              </a:lnSpc>
              <a:spcBef>
                <a:spcPct val="20000"/>
              </a:spcBef>
              <a:spcAft>
                <a:spcPts val="200"/>
              </a:spcAft>
              <a:buClr>
                <a:srgbClr val="F27300"/>
              </a:buClr>
              <a:defRPr/>
            </a:pPr>
            <a:r>
              <a:rPr lang="en-US" sz="2200" b="0" dirty="0">
                <a:solidFill>
                  <a:srgbClr val="1088D7"/>
                </a:solidFill>
                <a:latin typeface="Calibri"/>
                <a:cs typeface="Calibri"/>
              </a:rPr>
              <a:t>Networking Mixers</a:t>
            </a:r>
          </a:p>
          <a:p>
            <a:pPr marL="171450" marR="0" lvl="2" indent="-171450" algn="l" defTabSz="342900" rtl="0" eaLnBrk="1" fontAlgn="auto" latinLnBrk="0" hangingPunct="1">
              <a:lnSpc>
                <a:spcPct val="100000"/>
              </a:lnSpc>
              <a:spcBef>
                <a:spcPct val="20000"/>
              </a:spcBef>
              <a:spcAft>
                <a:spcPts val="0"/>
              </a:spcAft>
              <a:buClr>
                <a:srgbClr val="1088D7"/>
              </a:buClr>
              <a:buSzPct val="55000"/>
              <a:buFont typeface="Wingdings" panose="05000000000000000000" pitchFamily="2" charset="2"/>
              <a:buChar char="Ø"/>
              <a:tabLst/>
              <a:defRPr/>
            </a:pPr>
            <a:r>
              <a:rPr kumimoji="0" lang="da-DK"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March 14, 2023 </a:t>
            </a:r>
            <a:r>
              <a:rPr kumimoji="0" lang="da-DK"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San Diego, CA</a:t>
            </a:r>
          </a:p>
          <a:p>
            <a:pPr marL="171450" marR="0" lvl="2" indent="-171450" algn="l" defTabSz="342900" rtl="0" eaLnBrk="1" fontAlgn="auto" latinLnBrk="0" hangingPunct="1">
              <a:lnSpc>
                <a:spcPct val="100000"/>
              </a:lnSpc>
              <a:spcBef>
                <a:spcPct val="20000"/>
              </a:spcBef>
              <a:spcAft>
                <a:spcPts val="0"/>
              </a:spcAft>
              <a:buClr>
                <a:srgbClr val="1088D7"/>
              </a:buClr>
              <a:buSzPct val="55000"/>
              <a:buFont typeface="Wingdings" panose="05000000000000000000" pitchFamily="2" charset="2"/>
              <a:buChar char="Ø"/>
              <a:tabLst/>
              <a:defRPr/>
            </a:pPr>
            <a:r>
              <a:rPr kumimoji="0" lang="da-DK"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March 28, 2023 </a:t>
            </a:r>
            <a:r>
              <a:rPr kumimoji="0" lang="da-DK"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Princeton, NJ</a:t>
            </a:r>
          </a:p>
          <a:p>
            <a:pPr marL="171450" marR="0" lvl="2" indent="-171450" algn="l" defTabSz="342900" rtl="0" eaLnBrk="1" fontAlgn="auto" latinLnBrk="0" hangingPunct="1">
              <a:lnSpc>
                <a:spcPct val="100000"/>
              </a:lnSpc>
              <a:spcBef>
                <a:spcPct val="20000"/>
              </a:spcBef>
              <a:spcAft>
                <a:spcPts val="0"/>
              </a:spcAft>
              <a:buClr>
                <a:srgbClr val="1088D7"/>
              </a:buClr>
              <a:buSzPct val="55000"/>
              <a:buFont typeface="Wingdings" panose="05000000000000000000" pitchFamily="2" charset="2"/>
              <a:buChar char="Ø"/>
              <a:tabLst/>
              <a:defRPr/>
            </a:pPr>
            <a:r>
              <a:rPr kumimoji="0" lang="da-DK"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September 12,  2023 -</a:t>
            </a:r>
            <a:r>
              <a:rPr kumimoji="0" lang="da-DK"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1600" b="0" i="0" u="none" strike="noStrike" kern="1200" cap="none" spc="0" normalizeH="0" baseline="0" noProof="0" dirty="0">
                <a:ln>
                  <a:noFill/>
                </a:ln>
                <a:solidFill>
                  <a:srgbClr val="000000"/>
                </a:solidFill>
                <a:effectLst/>
                <a:uLnTx/>
                <a:uFillTx/>
                <a:latin typeface="Calibri"/>
                <a:ea typeface="+mn-ea"/>
                <a:cs typeface="Calibri"/>
              </a:rPr>
              <a:t>Cambridge, MA</a:t>
            </a:r>
          </a:p>
          <a:p>
            <a:pPr marL="171450" marR="0" lvl="2" indent="-171450" algn="l" defTabSz="342900" rtl="0" eaLnBrk="1" fontAlgn="auto" latinLnBrk="0" hangingPunct="1">
              <a:lnSpc>
                <a:spcPct val="100000"/>
              </a:lnSpc>
              <a:spcBef>
                <a:spcPct val="20000"/>
              </a:spcBef>
              <a:spcAft>
                <a:spcPts val="0"/>
              </a:spcAft>
              <a:buClr>
                <a:srgbClr val="1088D7"/>
              </a:buClr>
              <a:buSzPct val="55000"/>
              <a:buFont typeface="Wingdings" panose="05000000000000000000" pitchFamily="2" charset="2"/>
              <a:buChar char="Ø"/>
              <a:tabLst/>
              <a:defRPr/>
            </a:pPr>
            <a:r>
              <a:rPr kumimoji="0" lang="en-US" sz="1600" b="1" i="0" u="none" strike="noStrike" kern="1200" cap="none" spc="0" normalizeH="0" baseline="0" noProof="0" dirty="0">
                <a:ln>
                  <a:noFill/>
                </a:ln>
                <a:solidFill>
                  <a:srgbClr val="000000"/>
                </a:solidFill>
                <a:effectLst/>
                <a:uLnTx/>
                <a:uFillTx/>
                <a:latin typeface="Calibri"/>
                <a:ea typeface="+mn-ea"/>
                <a:cs typeface="Calibri"/>
              </a:rPr>
              <a:t>October 11, 2023 </a:t>
            </a:r>
            <a:r>
              <a:rPr kumimoji="0" lang="en-US" sz="1600" b="0" i="0" u="none" strike="noStrike" kern="1200" cap="none" spc="0" normalizeH="0" baseline="0" noProof="0" dirty="0">
                <a:ln>
                  <a:noFill/>
                </a:ln>
                <a:solidFill>
                  <a:srgbClr val="000000"/>
                </a:solidFill>
                <a:effectLst/>
                <a:uLnTx/>
                <a:uFillTx/>
                <a:latin typeface="Calibri"/>
                <a:ea typeface="+mn-ea"/>
                <a:cs typeface="Calibri"/>
              </a:rPr>
              <a:t>– Chicago, IL</a:t>
            </a:r>
          </a:p>
          <a:p>
            <a:pPr marL="171450" marR="0" lvl="2" indent="-171450" algn="l" defTabSz="342900" rtl="0" eaLnBrk="1" fontAlgn="auto" latinLnBrk="0" hangingPunct="1">
              <a:lnSpc>
                <a:spcPct val="100000"/>
              </a:lnSpc>
              <a:spcBef>
                <a:spcPct val="20000"/>
              </a:spcBef>
              <a:spcAft>
                <a:spcPts val="0"/>
              </a:spcAft>
              <a:buClr>
                <a:srgbClr val="1088D7"/>
              </a:buClr>
              <a:buSzPct val="55000"/>
              <a:buFont typeface="Wingdings" panose="05000000000000000000" pitchFamily="2" charset="2"/>
              <a:buChar char="Ø"/>
              <a:tabLst/>
              <a:defRPr/>
            </a:pPr>
            <a:r>
              <a:rPr lang="en-US" sz="1600" b="1" dirty="0">
                <a:solidFill>
                  <a:srgbClr val="000000"/>
                </a:solidFill>
                <a:latin typeface="Calibri"/>
                <a:cs typeface="Calibri"/>
              </a:rPr>
              <a:t>October 27, 2023 </a:t>
            </a:r>
            <a:r>
              <a:rPr lang="en-US" sz="1600" dirty="0">
                <a:solidFill>
                  <a:srgbClr val="000000"/>
                </a:solidFill>
                <a:latin typeface="Calibri"/>
                <a:cs typeface="Calibri"/>
              </a:rPr>
              <a:t>– Virtual	</a:t>
            </a:r>
            <a:endParaRPr kumimoji="0" lang="en-US" sz="1600" b="0" i="0" u="none" strike="noStrike" kern="1200" cap="none" spc="0" normalizeH="0" baseline="0" noProof="0" dirty="0">
              <a:ln>
                <a:noFill/>
              </a:ln>
              <a:solidFill>
                <a:srgbClr val="000000"/>
              </a:solidFill>
              <a:effectLst/>
              <a:uLnTx/>
              <a:uFillTx/>
              <a:latin typeface="Calibri"/>
              <a:ea typeface="+mn-ea"/>
              <a:cs typeface="Calibri"/>
            </a:endParaRPr>
          </a:p>
          <a:p>
            <a:pPr marL="171450" marR="0" lvl="2" indent="-171450" algn="l" defTabSz="342900" rtl="0" eaLnBrk="1" fontAlgn="auto" latinLnBrk="0" hangingPunct="1">
              <a:lnSpc>
                <a:spcPct val="100000"/>
              </a:lnSpc>
              <a:spcBef>
                <a:spcPct val="20000"/>
              </a:spcBef>
              <a:spcAft>
                <a:spcPts val="0"/>
              </a:spcAft>
              <a:buClr>
                <a:srgbClr val="1088D7"/>
              </a:buClr>
              <a:buSzPct val="55000"/>
              <a:buFont typeface="Wingdings" panose="05000000000000000000" pitchFamily="2" charset="2"/>
              <a:buChar char="Ø"/>
              <a:tabLst/>
              <a:defRPr/>
            </a:pPr>
            <a:r>
              <a:rPr kumimoji="0" lang="en-US" sz="1600" b="1" i="0" u="none" strike="noStrike" kern="1200" cap="none" spc="0" normalizeH="0" baseline="0" noProof="0" dirty="0">
                <a:ln>
                  <a:noFill/>
                </a:ln>
                <a:solidFill>
                  <a:srgbClr val="000000"/>
                </a:solidFill>
                <a:effectLst/>
                <a:uLnTx/>
                <a:uFillTx/>
                <a:latin typeface="Calibri"/>
                <a:ea typeface="+mn-ea"/>
                <a:cs typeface="Calibri"/>
              </a:rPr>
              <a:t>December 5, 2023 </a:t>
            </a:r>
            <a:r>
              <a:rPr kumimoji="0" lang="en-US" sz="1600" b="0" i="0" u="none" strike="noStrike" kern="1200" cap="none" spc="0" normalizeH="0" baseline="0" noProof="0" dirty="0">
                <a:ln>
                  <a:noFill/>
                </a:ln>
                <a:solidFill>
                  <a:srgbClr val="000000"/>
                </a:solidFill>
                <a:effectLst/>
                <a:uLnTx/>
                <a:uFillTx/>
                <a:latin typeface="Calibri"/>
                <a:ea typeface="+mn-ea"/>
                <a:cs typeface="Calibri"/>
              </a:rPr>
              <a:t>– Short Hills, NJ</a:t>
            </a:r>
            <a:endParaRPr kumimoji="0" lang="da-DK"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6" name="Picture 5" descr="A picture containing text, wall, display, several&#10;&#10;Description automatically generated">
            <a:extLst>
              <a:ext uri="{FF2B5EF4-FFF2-40B4-BE49-F238E27FC236}">
                <a16:creationId xmlns:a16="http://schemas.microsoft.com/office/drawing/2014/main" id="{3BA4189D-FD8C-4F96-8CF2-C0C0893EB0E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582006" y="3479131"/>
            <a:ext cx="4492641" cy="2651338"/>
          </a:xfrm>
          <a:prstGeom prst="rect">
            <a:avLst/>
          </a:prstGeom>
        </p:spPr>
      </p:pic>
      <p:pic>
        <p:nvPicPr>
          <p:cNvPr id="7" name="Picture Placeholder 22" descr="A group of people in a room&#10;&#10;Description automatically generated">
            <a:extLst>
              <a:ext uri="{FF2B5EF4-FFF2-40B4-BE49-F238E27FC236}">
                <a16:creationId xmlns:a16="http://schemas.microsoft.com/office/drawing/2014/main" id="{81D1E581-F376-6353-B690-09A51E58517E}"/>
              </a:ext>
            </a:extLst>
          </p:cNvPr>
          <p:cNvPicPr>
            <a:picLocks noChangeAspect="1"/>
          </p:cNvPicPr>
          <p:nvPr/>
        </p:nvPicPr>
        <p:blipFill rotWithShape="1">
          <a:blip r:embed="rId4"/>
          <a:srcRect l="5265" t="9306" b="709"/>
          <a:stretch/>
        </p:blipFill>
        <p:spPr>
          <a:xfrm>
            <a:off x="6447625" y="1321904"/>
            <a:ext cx="1925217" cy="1371600"/>
          </a:xfrm>
          <a:prstGeom prst="rect">
            <a:avLst/>
          </a:prstGeom>
        </p:spPr>
      </p:pic>
      <p:pic>
        <p:nvPicPr>
          <p:cNvPr id="9" name="Picture Placeholder 20" descr="A group of people posing for a photo&#10;&#10;Description automatically generated with medium confidence">
            <a:extLst>
              <a:ext uri="{FF2B5EF4-FFF2-40B4-BE49-F238E27FC236}">
                <a16:creationId xmlns:a16="http://schemas.microsoft.com/office/drawing/2014/main" id="{BFE4046D-C175-B3C7-4D1B-34C48BE93CA5}"/>
              </a:ext>
            </a:extLst>
          </p:cNvPr>
          <p:cNvPicPr>
            <a:picLocks noChangeAspect="1"/>
          </p:cNvPicPr>
          <p:nvPr/>
        </p:nvPicPr>
        <p:blipFill rotWithShape="1">
          <a:blip r:embed="rId5"/>
          <a:srcRect t="26724" b="22274"/>
          <a:stretch/>
        </p:blipFill>
        <p:spPr>
          <a:xfrm>
            <a:off x="6334576" y="2854060"/>
            <a:ext cx="2151316" cy="1463040"/>
          </a:xfrm>
          <a:prstGeom prst="rect">
            <a:avLst/>
          </a:prstGeom>
        </p:spPr>
      </p:pic>
      <p:pic>
        <p:nvPicPr>
          <p:cNvPr id="11" name="Picture 2" descr="May be an image of 10 people and indoor">
            <a:extLst>
              <a:ext uri="{FF2B5EF4-FFF2-40B4-BE49-F238E27FC236}">
                <a16:creationId xmlns:a16="http://schemas.microsoft.com/office/drawing/2014/main" id="{F45628B7-D0D3-25ED-11FC-F6361EDA3D13}"/>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6687" t="11256" r="25292" b="11648"/>
          <a:stretch/>
        </p:blipFill>
        <p:spPr bwMode="auto">
          <a:xfrm>
            <a:off x="6515754" y="4497845"/>
            <a:ext cx="1809572"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10182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group of people standing in front of a crowd&#10;&#10;Description automatically generated">
            <a:extLst>
              <a:ext uri="{FF2B5EF4-FFF2-40B4-BE49-F238E27FC236}">
                <a16:creationId xmlns:a16="http://schemas.microsoft.com/office/drawing/2014/main" id="{7B79DB8B-11B5-4EE7-8735-B8462D86155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0478" y="3737612"/>
            <a:ext cx="2816591" cy="1874519"/>
          </a:xfrm>
          <a:prstGeom prst="rect">
            <a:avLst/>
          </a:prstGeom>
        </p:spPr>
      </p:pic>
      <p:pic>
        <p:nvPicPr>
          <p:cNvPr id="10" name="Picture 9" descr="Two people standing in front of a store&#10;&#10;Description automatically generated">
            <a:extLst>
              <a:ext uri="{FF2B5EF4-FFF2-40B4-BE49-F238E27FC236}">
                <a16:creationId xmlns:a16="http://schemas.microsoft.com/office/drawing/2014/main" id="{AEEAF928-612A-439B-819E-4219E3BCAE7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50625" y="1760221"/>
            <a:ext cx="2816591" cy="1874519"/>
          </a:xfrm>
          <a:prstGeom prst="rect">
            <a:avLst/>
          </a:prstGeom>
        </p:spPr>
      </p:pic>
      <p:pic>
        <p:nvPicPr>
          <p:cNvPr id="12" name="Picture 11" descr="A person standing in front of a store&#10;&#10;Description automatically generated">
            <a:extLst>
              <a:ext uri="{FF2B5EF4-FFF2-40B4-BE49-F238E27FC236}">
                <a16:creationId xmlns:a16="http://schemas.microsoft.com/office/drawing/2014/main" id="{A555CA63-73E9-4F95-9240-C041BB09B5E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10477" y="1760223"/>
            <a:ext cx="2816592" cy="1874519"/>
          </a:xfrm>
          <a:prstGeom prst="rect">
            <a:avLst/>
          </a:prstGeom>
        </p:spPr>
      </p:pic>
      <p:pic>
        <p:nvPicPr>
          <p:cNvPr id="14" name="Picture 13" descr="A person in a blue shirt&#10;&#10;Description automatically generated">
            <a:extLst>
              <a:ext uri="{FF2B5EF4-FFF2-40B4-BE49-F238E27FC236}">
                <a16:creationId xmlns:a16="http://schemas.microsoft.com/office/drawing/2014/main" id="{25FCD8F1-29A9-4F55-BE0F-1B2DF1DE7FD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180878" y="1760220"/>
            <a:ext cx="2816591" cy="1874518"/>
          </a:xfrm>
          <a:prstGeom prst="rect">
            <a:avLst/>
          </a:prstGeom>
        </p:spPr>
      </p:pic>
      <p:pic>
        <p:nvPicPr>
          <p:cNvPr id="18" name="Picture 17" descr="A group of people looking at each other&#10;&#10;Description automatically generated">
            <a:extLst>
              <a:ext uri="{FF2B5EF4-FFF2-40B4-BE49-F238E27FC236}">
                <a16:creationId xmlns:a16="http://schemas.microsoft.com/office/drawing/2014/main" id="{424BAD4F-C7BC-4AD8-857C-CEC2C7CF551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180878" y="3737612"/>
            <a:ext cx="2816591" cy="1874519"/>
          </a:xfrm>
          <a:prstGeom prst="rect">
            <a:avLst/>
          </a:prstGeom>
        </p:spPr>
      </p:pic>
      <p:pic>
        <p:nvPicPr>
          <p:cNvPr id="20" name="Picture 19" descr="A group of people standing next to a person&#10;&#10;Description automatically generated">
            <a:extLst>
              <a:ext uri="{FF2B5EF4-FFF2-40B4-BE49-F238E27FC236}">
                <a16:creationId xmlns:a16="http://schemas.microsoft.com/office/drawing/2014/main" id="{1DC40DB9-82FB-4397-AA9C-777C1384093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150626" y="3737610"/>
            <a:ext cx="2816590" cy="1874518"/>
          </a:xfrm>
          <a:prstGeom prst="rect">
            <a:avLst/>
          </a:prstGeom>
        </p:spPr>
      </p:pic>
      <p:sp>
        <p:nvSpPr>
          <p:cNvPr id="21" name="Title 1">
            <a:extLst>
              <a:ext uri="{FF2B5EF4-FFF2-40B4-BE49-F238E27FC236}">
                <a16:creationId xmlns:a16="http://schemas.microsoft.com/office/drawing/2014/main" id="{9EC0FDAA-012A-47D3-A03A-F26C3581530B}"/>
              </a:ext>
            </a:extLst>
          </p:cNvPr>
          <p:cNvSpPr>
            <a:spLocks noGrp="1"/>
          </p:cNvSpPr>
          <p:nvPr>
            <p:ph type="title"/>
          </p:nvPr>
        </p:nvSpPr>
        <p:spPr/>
        <p:txBody>
          <a:bodyPr/>
          <a:lstStyle/>
          <a:p>
            <a:r>
              <a:rPr lang="en-US" dirty="0"/>
              <a:t>Trusted Industry Partners</a:t>
            </a:r>
          </a:p>
        </p:txBody>
      </p:sp>
      <p:sp>
        <p:nvSpPr>
          <p:cNvPr id="22" name="Oval 21">
            <a:extLst>
              <a:ext uri="{FF2B5EF4-FFF2-40B4-BE49-F238E27FC236}">
                <a16:creationId xmlns:a16="http://schemas.microsoft.com/office/drawing/2014/main" id="{A64A7ADF-88A0-41B0-A938-00F48AF8DC1F}"/>
              </a:ext>
            </a:extLst>
          </p:cNvPr>
          <p:cNvSpPr/>
          <p:nvPr/>
        </p:nvSpPr>
        <p:spPr>
          <a:xfrm>
            <a:off x="3953219" y="4972048"/>
            <a:ext cx="1289304" cy="1280160"/>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457189"/>
            <a:r>
              <a:rPr lang="en-US" sz="1400" dirty="0">
                <a:solidFill>
                  <a:srgbClr val="FFFFFF"/>
                </a:solidFill>
                <a:latin typeface="Bahnschrift Condensed" panose="020B0502040204020203" pitchFamily="34" charset="0"/>
              </a:rPr>
              <a:t>LTEN Annual </a:t>
            </a:r>
          </a:p>
          <a:p>
            <a:pPr algn="ctr" defTabSz="457189"/>
            <a:r>
              <a:rPr lang="en-US" sz="1400" dirty="0">
                <a:solidFill>
                  <a:srgbClr val="FFFFFF"/>
                </a:solidFill>
                <a:latin typeface="Bahnschrift Condensed" panose="020B0502040204020203" pitchFamily="34" charset="0"/>
              </a:rPr>
              <a:t>Conference</a:t>
            </a:r>
          </a:p>
        </p:txBody>
      </p:sp>
      <p:sp>
        <p:nvSpPr>
          <p:cNvPr id="24" name="Oval 23">
            <a:extLst>
              <a:ext uri="{FF2B5EF4-FFF2-40B4-BE49-F238E27FC236}">
                <a16:creationId xmlns:a16="http://schemas.microsoft.com/office/drawing/2014/main" id="{8B11899F-9641-440B-88FE-B0560849F6D1}"/>
              </a:ext>
            </a:extLst>
          </p:cNvPr>
          <p:cNvSpPr/>
          <p:nvPr/>
        </p:nvSpPr>
        <p:spPr>
          <a:xfrm>
            <a:off x="979020" y="4972048"/>
            <a:ext cx="1280160" cy="1280160"/>
          </a:xfrm>
          <a:prstGeom prst="ellips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457189"/>
            <a:r>
              <a:rPr lang="en-US" sz="1600" dirty="0">
                <a:solidFill>
                  <a:srgbClr val="FFFFFF"/>
                </a:solidFill>
                <a:latin typeface="Bahnschrift Condensed" panose="020B0502040204020203" pitchFamily="34" charset="0"/>
              </a:rPr>
              <a:t>Partner Directory</a:t>
            </a:r>
          </a:p>
        </p:txBody>
      </p:sp>
      <p:sp>
        <p:nvSpPr>
          <p:cNvPr id="26" name="Oval 25">
            <a:extLst>
              <a:ext uri="{FF2B5EF4-FFF2-40B4-BE49-F238E27FC236}">
                <a16:creationId xmlns:a16="http://schemas.microsoft.com/office/drawing/2014/main" id="{3D41D517-325B-4468-AAE8-8286657A0538}"/>
              </a:ext>
            </a:extLst>
          </p:cNvPr>
          <p:cNvSpPr/>
          <p:nvPr/>
        </p:nvSpPr>
        <p:spPr>
          <a:xfrm>
            <a:off x="6918840" y="4907052"/>
            <a:ext cx="1280160" cy="1280160"/>
          </a:xfrm>
          <a:prstGeom prst="ellips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457189"/>
            <a:r>
              <a:rPr lang="en-US" sz="1600" dirty="0">
                <a:solidFill>
                  <a:srgbClr val="FFFFFF"/>
                </a:solidFill>
                <a:latin typeface="Bahnschrift Condensed" panose="020B0502040204020203" pitchFamily="34" charset="0"/>
              </a:rPr>
              <a:t>LTEN Partner Previews</a:t>
            </a:r>
          </a:p>
        </p:txBody>
      </p:sp>
    </p:spTree>
    <p:extLst>
      <p:ext uri="{BB962C8B-B14F-4D97-AF65-F5344CB8AC3E}">
        <p14:creationId xmlns:p14="http://schemas.microsoft.com/office/powerpoint/2010/main" val="19540558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7A725-EEED-4F74-8A1A-7E6B0D4AE760}"/>
              </a:ext>
            </a:extLst>
          </p:cNvPr>
          <p:cNvSpPr>
            <a:spLocks noGrp="1"/>
          </p:cNvSpPr>
          <p:nvPr>
            <p:ph type="title"/>
          </p:nvPr>
        </p:nvSpPr>
        <p:spPr/>
        <p:txBody>
          <a:bodyPr/>
          <a:lstStyle/>
          <a:p>
            <a:r>
              <a:rPr lang="en-US" dirty="0"/>
              <a:t>A Wealth of Resources</a:t>
            </a:r>
          </a:p>
        </p:txBody>
      </p:sp>
      <p:sp>
        <p:nvSpPr>
          <p:cNvPr id="9" name="TextBox 8">
            <a:extLst>
              <a:ext uri="{FF2B5EF4-FFF2-40B4-BE49-F238E27FC236}">
                <a16:creationId xmlns:a16="http://schemas.microsoft.com/office/drawing/2014/main" id="{311A5180-431A-435A-A86F-819DE28623B2}"/>
              </a:ext>
            </a:extLst>
          </p:cNvPr>
          <p:cNvSpPr txBox="1"/>
          <p:nvPr/>
        </p:nvSpPr>
        <p:spPr>
          <a:xfrm>
            <a:off x="243912" y="2079895"/>
            <a:ext cx="3769622" cy="2055947"/>
          </a:xfrm>
          <a:prstGeom prst="rect">
            <a:avLst/>
          </a:prstGeom>
          <a:noFill/>
        </p:spPr>
        <p:txBody>
          <a:bodyPr wrap="none" rtlCol="0">
            <a:spAutoFit/>
          </a:bodyPr>
          <a:lstStyle/>
          <a:p>
            <a:pPr marL="171446" lvl="2" indent="-171446" defTabSz="457189">
              <a:spcBef>
                <a:spcPct val="20000"/>
              </a:spcBef>
              <a:buClr>
                <a:srgbClr val="FFC000"/>
              </a:buClr>
              <a:buSzPct val="50000"/>
              <a:buFont typeface="Wingdings" charset="2"/>
              <a:buChar char="u"/>
              <a:defRPr/>
            </a:pPr>
            <a:r>
              <a:rPr lang="en-US" sz="2200" dirty="0">
                <a:latin typeface="Calibri Light" panose="020F0302020204030204" pitchFamily="34" charset="0"/>
                <a:ea typeface="MS PGothic" panose="020B0600070205080204" pitchFamily="34" charset="-128"/>
                <a:cs typeface="Calibri Light"/>
              </a:rPr>
              <a:t>Webinars (Live &amp; On Demand)</a:t>
            </a:r>
          </a:p>
          <a:p>
            <a:pPr marL="171446" lvl="2" indent="-171446" defTabSz="457189">
              <a:spcBef>
                <a:spcPct val="20000"/>
              </a:spcBef>
              <a:buClr>
                <a:srgbClr val="FFC000"/>
              </a:buClr>
              <a:buSzPct val="50000"/>
              <a:buFont typeface="Wingdings" charset="2"/>
              <a:buChar char="u"/>
              <a:defRPr/>
            </a:pPr>
            <a:r>
              <a:rPr lang="en-US" sz="2200" dirty="0">
                <a:latin typeface="Calibri Light" panose="020F0302020204030204" pitchFamily="34" charset="0"/>
                <a:ea typeface="MS PGothic" panose="020B0600070205080204" pitchFamily="34" charset="-128"/>
                <a:cs typeface="Calibri Light"/>
              </a:rPr>
              <a:t>Focus On Training Magazine</a:t>
            </a:r>
          </a:p>
          <a:p>
            <a:pPr marL="171446" lvl="2" indent="-171446" defTabSz="457189">
              <a:spcBef>
                <a:spcPct val="20000"/>
              </a:spcBef>
              <a:buClr>
                <a:srgbClr val="FFC000"/>
              </a:buClr>
              <a:buSzPct val="50000"/>
              <a:buFont typeface="Wingdings" charset="2"/>
              <a:buChar char="u"/>
              <a:defRPr/>
            </a:pPr>
            <a:r>
              <a:rPr lang="en-US" sz="2200" dirty="0">
                <a:latin typeface="Calibri Light" panose="020F0302020204030204" pitchFamily="34" charset="0"/>
                <a:ea typeface="MS PGothic" panose="020B0600070205080204" pitchFamily="34" charset="-128"/>
                <a:cs typeface="Calibri Light"/>
              </a:rPr>
              <a:t>Bonus Focus Online Articles</a:t>
            </a:r>
          </a:p>
          <a:p>
            <a:pPr marL="171446" lvl="2" indent="-171446" defTabSz="457189">
              <a:spcBef>
                <a:spcPct val="20000"/>
              </a:spcBef>
              <a:buClr>
                <a:srgbClr val="FFC000"/>
              </a:buClr>
              <a:buSzPct val="50000"/>
              <a:buFont typeface="Wingdings" charset="2"/>
              <a:buChar char="u"/>
              <a:defRPr/>
            </a:pPr>
            <a:r>
              <a:rPr lang="en-US" sz="2200" dirty="0" err="1">
                <a:latin typeface="Calibri Light" panose="020F0302020204030204" pitchFamily="34" charset="0"/>
                <a:ea typeface="MS PGothic" panose="020B0600070205080204" pitchFamily="34" charset="-128"/>
                <a:cs typeface="Calibri Light"/>
              </a:rPr>
              <a:t>IndustryBrief</a:t>
            </a:r>
            <a:r>
              <a:rPr lang="en-US" sz="2200" dirty="0">
                <a:latin typeface="Calibri Light" panose="020F0302020204030204" pitchFamily="34" charset="0"/>
                <a:ea typeface="MS PGothic" panose="020B0600070205080204" pitchFamily="34" charset="-128"/>
                <a:cs typeface="Calibri Light"/>
              </a:rPr>
              <a:t> Newsletter</a:t>
            </a:r>
          </a:p>
          <a:p>
            <a:pPr marL="171446" lvl="2" indent="-171446" defTabSz="457189">
              <a:spcBef>
                <a:spcPct val="20000"/>
              </a:spcBef>
              <a:buClr>
                <a:srgbClr val="FFC000"/>
              </a:buClr>
              <a:buSzPct val="50000"/>
              <a:buFont typeface="Wingdings" charset="2"/>
              <a:buChar char="u"/>
              <a:defRPr/>
            </a:pPr>
            <a:r>
              <a:rPr lang="en-US" sz="2200" dirty="0">
                <a:latin typeface="Calibri Light" panose="020F0302020204030204" pitchFamily="34" charset="0"/>
                <a:ea typeface="MS PGothic" panose="020B0600070205080204" pitchFamily="34" charset="-128"/>
                <a:cs typeface="Calibri Light"/>
              </a:rPr>
              <a:t>Job Board</a:t>
            </a:r>
          </a:p>
        </p:txBody>
      </p:sp>
      <p:pic>
        <p:nvPicPr>
          <p:cNvPr id="4" name="Picture 3">
            <a:extLst>
              <a:ext uri="{FF2B5EF4-FFF2-40B4-BE49-F238E27FC236}">
                <a16:creationId xmlns:a16="http://schemas.microsoft.com/office/drawing/2014/main" id="{42BC7693-13B1-E81E-AF8B-AD1372674B62}"/>
              </a:ext>
            </a:extLst>
          </p:cNvPr>
          <p:cNvPicPr>
            <a:picLocks noChangeAspect="1"/>
          </p:cNvPicPr>
          <p:nvPr/>
        </p:nvPicPr>
        <p:blipFill>
          <a:blip r:embed="rId3"/>
          <a:stretch>
            <a:fillRect/>
          </a:stretch>
        </p:blipFill>
        <p:spPr>
          <a:xfrm>
            <a:off x="4144796" y="1605074"/>
            <a:ext cx="4755292" cy="3005588"/>
          </a:xfrm>
          <a:prstGeom prst="rect">
            <a:avLst/>
          </a:prstGeom>
        </p:spPr>
      </p:pic>
    </p:spTree>
    <p:extLst>
      <p:ext uri="{BB962C8B-B14F-4D97-AF65-F5344CB8AC3E}">
        <p14:creationId xmlns:p14="http://schemas.microsoft.com/office/powerpoint/2010/main" val="8409805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BD86C15-3742-10E3-5567-4926B6B2CB05}"/>
              </a:ext>
            </a:extLst>
          </p:cNvPr>
          <p:cNvSpPr>
            <a:spLocks noGrp="1"/>
          </p:cNvSpPr>
          <p:nvPr>
            <p:ph type="title"/>
          </p:nvPr>
        </p:nvSpPr>
        <p:spPr/>
        <p:txBody>
          <a:bodyPr/>
          <a:lstStyle/>
          <a:p>
            <a:r>
              <a:rPr lang="en-US" dirty="0"/>
              <a:t>LTEN Annual Conference</a:t>
            </a:r>
          </a:p>
        </p:txBody>
      </p:sp>
      <p:pic>
        <p:nvPicPr>
          <p:cNvPr id="8" name="Content Placeholder 7">
            <a:extLst>
              <a:ext uri="{FF2B5EF4-FFF2-40B4-BE49-F238E27FC236}">
                <a16:creationId xmlns:a16="http://schemas.microsoft.com/office/drawing/2014/main" id="{0DD64C71-5092-F1A3-B340-8330F7DAE6D5}"/>
              </a:ext>
            </a:extLst>
          </p:cNvPr>
          <p:cNvPicPr>
            <a:picLocks noGrp="1" noChangeAspect="1"/>
          </p:cNvPicPr>
          <p:nvPr>
            <p:ph idx="1"/>
          </p:nvPr>
        </p:nvPicPr>
        <p:blipFill rotWithShape="1">
          <a:blip r:embed="rId2"/>
          <a:srcRect l="6529" r="7929"/>
          <a:stretch/>
        </p:blipFill>
        <p:spPr>
          <a:xfrm>
            <a:off x="0" y="1053548"/>
            <a:ext cx="9143378" cy="5066134"/>
          </a:xfrm>
        </p:spPr>
      </p:pic>
    </p:spTree>
    <p:extLst>
      <p:ext uri="{BB962C8B-B14F-4D97-AF65-F5344CB8AC3E}">
        <p14:creationId xmlns:p14="http://schemas.microsoft.com/office/powerpoint/2010/main" val="10619843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4A2A32-7A68-48A3-BED0-B992AE325419}"/>
              </a:ext>
            </a:extLst>
          </p:cNvPr>
          <p:cNvSpPr>
            <a:spLocks noGrp="1"/>
          </p:cNvSpPr>
          <p:nvPr>
            <p:ph type="title"/>
          </p:nvPr>
        </p:nvSpPr>
        <p:spPr/>
        <p:txBody>
          <a:bodyPr/>
          <a:lstStyle/>
          <a:p>
            <a:r>
              <a:rPr lang="en-US" dirty="0"/>
              <a:t>Corporate Membership Update</a:t>
            </a:r>
          </a:p>
        </p:txBody>
      </p:sp>
      <p:graphicFrame>
        <p:nvGraphicFramePr>
          <p:cNvPr id="7" name="Content Placeholder 6">
            <a:extLst>
              <a:ext uri="{FF2B5EF4-FFF2-40B4-BE49-F238E27FC236}">
                <a16:creationId xmlns:a16="http://schemas.microsoft.com/office/drawing/2014/main" id="{AC6265E8-978E-4AA9-B25A-1E9456916C92}"/>
              </a:ext>
            </a:extLst>
          </p:cNvPr>
          <p:cNvGraphicFramePr>
            <a:graphicFrameLocks noGrp="1"/>
          </p:cNvGraphicFramePr>
          <p:nvPr>
            <p:ph idx="1"/>
          </p:nvPr>
        </p:nvGraphicFramePr>
        <p:xfrm>
          <a:off x="374650" y="1459288"/>
          <a:ext cx="8151729" cy="39394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637477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058" y="368818"/>
            <a:ext cx="8523195" cy="562211"/>
          </a:xfrm>
          <a:solidFill>
            <a:schemeClr val="accent1"/>
          </a:solidFill>
        </p:spPr>
        <p:txBody>
          <a:bodyPr/>
          <a:lstStyle/>
          <a:p>
            <a:r>
              <a:rPr lang="en-US" dirty="0">
                <a:solidFill>
                  <a:schemeClr val="bg1"/>
                </a:solidFill>
              </a:rPr>
              <a:t>Please Let Me Know How I May Help YOU!</a:t>
            </a:r>
            <a:br>
              <a:rPr lang="en-US" dirty="0">
                <a:solidFill>
                  <a:schemeClr val="bg1"/>
                </a:solidFill>
              </a:rPr>
            </a:br>
            <a:endParaRPr lang="en-US" dirty="0">
              <a:solidFill>
                <a:schemeClr val="bg1"/>
              </a:solidFill>
            </a:endParaRPr>
          </a:p>
        </p:txBody>
      </p:sp>
      <p:sp>
        <p:nvSpPr>
          <p:cNvPr id="7" name="Content Placeholder 6">
            <a:extLst>
              <a:ext uri="{FF2B5EF4-FFF2-40B4-BE49-F238E27FC236}">
                <a16:creationId xmlns:a16="http://schemas.microsoft.com/office/drawing/2014/main" id="{BD6ADB2A-E2BB-4964-01C3-A860F3D7EF93}"/>
              </a:ext>
            </a:extLst>
          </p:cNvPr>
          <p:cNvSpPr>
            <a:spLocks noGrp="1"/>
          </p:cNvSpPr>
          <p:nvPr>
            <p:ph idx="1"/>
          </p:nvPr>
        </p:nvSpPr>
        <p:spPr>
          <a:xfrm>
            <a:off x="727009" y="4612914"/>
            <a:ext cx="5300894" cy="4619468"/>
          </a:xfrm>
        </p:spPr>
        <p:txBody>
          <a:bodyPr/>
          <a:lstStyle/>
          <a:p>
            <a:br>
              <a:rPr lang="en-US" sz="2400" b="1" dirty="0">
                <a:solidFill>
                  <a:srgbClr val="000000"/>
                </a:solidFill>
                <a:latin typeface="Calibri" panose="020F0502020204030204" pitchFamily="34" charset="0"/>
                <a:ea typeface="Calibri" panose="020F0502020204030204" pitchFamily="34" charset="0"/>
                <a:cs typeface="Calibri" panose="020F0502020204030204" pitchFamily="34" charset="0"/>
              </a:rPr>
            </a:br>
            <a:endParaRPr lang="en-US" dirty="0"/>
          </a:p>
        </p:txBody>
      </p:sp>
      <p:sp>
        <p:nvSpPr>
          <p:cNvPr id="4" name="Content Placeholder 3">
            <a:extLst>
              <a:ext uri="{FF2B5EF4-FFF2-40B4-BE49-F238E27FC236}">
                <a16:creationId xmlns:a16="http://schemas.microsoft.com/office/drawing/2014/main" id="{4FFDCEDA-6ED7-49BE-A64E-9FB705B8869E}"/>
              </a:ext>
            </a:extLst>
          </p:cNvPr>
          <p:cNvSpPr>
            <a:spLocks noGrp="1"/>
          </p:cNvSpPr>
          <p:nvPr>
            <p:ph idx="11"/>
          </p:nvPr>
        </p:nvSpPr>
        <p:spPr>
          <a:xfrm>
            <a:off x="383059" y="1197929"/>
            <a:ext cx="5212398" cy="3148085"/>
          </a:xfrm>
        </p:spPr>
        <p:txBody>
          <a:bodyPr/>
          <a:lstStyle/>
          <a:p>
            <a:pPr>
              <a:lnSpc>
                <a:spcPct val="100000"/>
              </a:lnSpc>
              <a:spcBef>
                <a:spcPts val="0"/>
              </a:spcBef>
            </a:pPr>
            <a:r>
              <a:rPr lang="en-US" sz="3200" i="1" dirty="0">
                <a:solidFill>
                  <a:schemeClr val="accent2"/>
                </a:solidFill>
                <a:ea typeface="Calibri" panose="020F0502020204030204" pitchFamily="34" charset="0"/>
              </a:rPr>
              <a:t>Miki White </a:t>
            </a:r>
            <a:br>
              <a:rPr lang="en-US" sz="3200" dirty="0">
                <a:solidFill>
                  <a:schemeClr val="tx1"/>
                </a:solidFill>
                <a:ea typeface="Calibri" panose="020F0502020204030204" pitchFamily="34" charset="0"/>
              </a:rPr>
            </a:br>
            <a:r>
              <a:rPr lang="en-US" sz="3200" b="0" dirty="0">
                <a:solidFill>
                  <a:schemeClr val="tx1"/>
                </a:solidFill>
                <a:ea typeface="Calibri" panose="020F0502020204030204" pitchFamily="34" charset="0"/>
              </a:rPr>
              <a:t>Director, Member Services </a:t>
            </a:r>
            <a:br>
              <a:rPr lang="en-US" sz="3200" b="0" dirty="0">
                <a:solidFill>
                  <a:schemeClr val="tx1"/>
                </a:solidFill>
                <a:ea typeface="Calibri" panose="020F0502020204030204" pitchFamily="34" charset="0"/>
              </a:rPr>
            </a:br>
            <a:r>
              <a:rPr lang="en-US" sz="3200" b="0" dirty="0">
                <a:solidFill>
                  <a:schemeClr val="tx1"/>
                </a:solidFill>
                <a:ea typeface="Calibri" panose="020F0502020204030204" pitchFamily="34" charset="0"/>
              </a:rPr>
              <a:t>(540) 725-3859</a:t>
            </a:r>
            <a:br>
              <a:rPr lang="en-US" sz="3200" b="0" dirty="0">
                <a:solidFill>
                  <a:schemeClr val="tx1"/>
                </a:solidFill>
                <a:ea typeface="Calibri" panose="020F0502020204030204" pitchFamily="34" charset="0"/>
              </a:rPr>
            </a:br>
            <a:r>
              <a:rPr lang="en-US" sz="3200" b="0" dirty="0">
                <a:solidFill>
                  <a:schemeClr val="tx1"/>
                </a:solidFill>
                <a:ea typeface="Calibri" panose="020F0502020204030204" pitchFamily="34" charset="0"/>
              </a:rPr>
              <a:t>(540) 330-8270 cell</a:t>
            </a:r>
            <a:br>
              <a:rPr lang="en-US" sz="3200" b="0" dirty="0">
                <a:solidFill>
                  <a:schemeClr val="tx1"/>
                </a:solidFill>
                <a:ea typeface="Calibri" panose="020F0502020204030204" pitchFamily="34" charset="0"/>
              </a:rPr>
            </a:br>
            <a:r>
              <a:rPr lang="en-US" sz="3200" b="0" dirty="0">
                <a:solidFill>
                  <a:schemeClr val="accent2"/>
                </a:solidFill>
                <a:hlinkClick r:id="rId3">
                  <a:extLst>
                    <a:ext uri="{A12FA001-AC4F-418D-AE19-62706E023703}">
                      <ahyp:hlinkClr xmlns:ahyp="http://schemas.microsoft.com/office/drawing/2018/hyperlinkcolor" val="tx"/>
                    </a:ext>
                  </a:extLst>
                </a:hlinkClick>
              </a:rPr>
              <a:t>mwhite@L-TEN.org</a:t>
            </a:r>
            <a:br>
              <a:rPr lang="en-US" sz="3200" b="0" dirty="0">
                <a:solidFill>
                  <a:schemeClr val="accent2"/>
                </a:solidFill>
              </a:rPr>
            </a:br>
            <a:br>
              <a:rPr lang="en-US" sz="3200" u="sng" dirty="0">
                <a:solidFill>
                  <a:schemeClr val="tx1"/>
                </a:solidFill>
                <a:ea typeface="Calibri" panose="020F0502020204030204" pitchFamily="34" charset="0"/>
              </a:rPr>
            </a:br>
            <a:br>
              <a:rPr lang="en-US" sz="3200" u="sng" dirty="0">
                <a:solidFill>
                  <a:schemeClr val="tx1"/>
                </a:solidFill>
                <a:ea typeface="Calibri" panose="020F0502020204030204" pitchFamily="34" charset="0"/>
              </a:rPr>
            </a:br>
            <a:endParaRPr lang="en-US" sz="5400" dirty="0">
              <a:solidFill>
                <a:schemeClr val="tx1"/>
              </a:solidFill>
            </a:endParaRPr>
          </a:p>
        </p:txBody>
      </p:sp>
      <p:pic>
        <p:nvPicPr>
          <p:cNvPr id="5" name="Picture 4" descr="A person wearing glasses&#10;&#10;Description automatically generated with medium confidence">
            <a:extLst>
              <a:ext uri="{FF2B5EF4-FFF2-40B4-BE49-F238E27FC236}">
                <a16:creationId xmlns:a16="http://schemas.microsoft.com/office/drawing/2014/main" id="{8A78882F-C493-6D12-8C37-F10A1003F36E}"/>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Effect>
                      <a14:saturation sat="0"/>
                    </a14:imgEffect>
                  </a14:imgLayer>
                </a14:imgProps>
              </a:ext>
            </a:extLst>
          </a:blip>
          <a:srcRect l="8626" t="4747" b="9867"/>
          <a:stretch/>
        </p:blipFill>
        <p:spPr>
          <a:xfrm>
            <a:off x="4915948" y="3429000"/>
            <a:ext cx="2201637" cy="2743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997569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D29FD1F8-85F1-45A3-9898-FF2201FD0846}"/>
              </a:ext>
            </a:extLst>
          </p:cNvPr>
          <p:cNvSpPr>
            <a:spLocks noGrp="1"/>
          </p:cNvSpPr>
          <p:nvPr>
            <p:ph type="title"/>
          </p:nvPr>
        </p:nvSpPr>
        <p:spPr/>
        <p:txBody>
          <a:bodyPr/>
          <a:lstStyle/>
          <a:p>
            <a:r>
              <a:rPr lang="en-US" dirty="0"/>
              <a:t>LTEN’s Vision, Mission &amp; Value Proposition</a:t>
            </a:r>
          </a:p>
        </p:txBody>
      </p:sp>
      <p:sp>
        <p:nvSpPr>
          <p:cNvPr id="19" name="Content Placeholder 2">
            <a:extLst>
              <a:ext uri="{FF2B5EF4-FFF2-40B4-BE49-F238E27FC236}">
                <a16:creationId xmlns:a16="http://schemas.microsoft.com/office/drawing/2014/main" id="{0E9D2AAF-4812-481F-86E3-0165F9ABDAB4}"/>
              </a:ext>
            </a:extLst>
          </p:cNvPr>
          <p:cNvSpPr>
            <a:spLocks noGrp="1"/>
          </p:cNvSpPr>
          <p:nvPr>
            <p:ph idx="1"/>
          </p:nvPr>
        </p:nvSpPr>
        <p:spPr>
          <a:xfrm>
            <a:off x="1577130" y="1400961"/>
            <a:ext cx="7191796" cy="4729508"/>
          </a:xfrm>
        </p:spPr>
        <p:txBody>
          <a:bodyPr/>
          <a:lstStyle/>
          <a:p>
            <a:r>
              <a:rPr lang="en-US" sz="2000" b="1" dirty="0">
                <a:solidFill>
                  <a:srgbClr val="001C54"/>
                </a:solidFill>
              </a:rPr>
              <a:t>Vision</a:t>
            </a:r>
            <a:br>
              <a:rPr lang="en-US" sz="2000" b="1" dirty="0">
                <a:solidFill>
                  <a:srgbClr val="001C54"/>
                </a:solidFill>
              </a:rPr>
            </a:br>
            <a:r>
              <a:rPr lang="en-US" sz="1600" b="0" dirty="0">
                <a:solidFill>
                  <a:srgbClr val="001C54"/>
                </a:solidFill>
              </a:rPr>
              <a:t>Life Sciences Trainers &amp; Educators Network—Advancing Global Life Sciences Learning</a:t>
            </a:r>
          </a:p>
          <a:p>
            <a:br>
              <a:rPr lang="en-US" sz="2000" dirty="0">
                <a:solidFill>
                  <a:srgbClr val="001C54"/>
                </a:solidFill>
              </a:rPr>
            </a:br>
            <a:endParaRPr lang="en-US" sz="2000" dirty="0">
              <a:solidFill>
                <a:srgbClr val="001C54"/>
              </a:solidFill>
            </a:endParaRPr>
          </a:p>
          <a:p>
            <a:r>
              <a:rPr lang="en-US" sz="2000" b="1" dirty="0">
                <a:solidFill>
                  <a:srgbClr val="001C54"/>
                </a:solidFill>
              </a:rPr>
              <a:t>Mission</a:t>
            </a:r>
            <a:br>
              <a:rPr lang="en-US" sz="2000" b="1" dirty="0">
                <a:solidFill>
                  <a:srgbClr val="001C54"/>
                </a:solidFill>
              </a:rPr>
            </a:br>
            <a:r>
              <a:rPr lang="en-US" sz="1600" b="0" dirty="0">
                <a:solidFill>
                  <a:srgbClr val="001C54"/>
                </a:solidFill>
              </a:rPr>
              <a:t>LTEN is the essential resource for life sciences trainer education and networking; enabling members to harness their collective knowledge, apply leading-edge technology and deliver world class learning</a:t>
            </a:r>
            <a:br>
              <a:rPr lang="en-US" sz="1600" b="0" dirty="0">
                <a:solidFill>
                  <a:srgbClr val="001C54"/>
                </a:solidFill>
              </a:rPr>
            </a:br>
            <a:endParaRPr lang="en-US" sz="1600" b="0" dirty="0">
              <a:solidFill>
                <a:srgbClr val="001C54"/>
              </a:solidFill>
            </a:endParaRPr>
          </a:p>
          <a:p>
            <a:endParaRPr lang="en-US" sz="200" dirty="0">
              <a:solidFill>
                <a:srgbClr val="001C54"/>
              </a:solidFill>
            </a:endParaRPr>
          </a:p>
          <a:p>
            <a:r>
              <a:rPr lang="en-US" sz="2000" b="1" dirty="0">
                <a:solidFill>
                  <a:srgbClr val="001C54"/>
                </a:solidFill>
              </a:rPr>
              <a:t>Value Proposition</a:t>
            </a:r>
            <a:br>
              <a:rPr lang="en-US" sz="2000" b="1" dirty="0">
                <a:solidFill>
                  <a:srgbClr val="001C54"/>
                </a:solidFill>
              </a:rPr>
            </a:br>
            <a:r>
              <a:rPr lang="en-US" sz="1600" b="0" dirty="0">
                <a:solidFill>
                  <a:srgbClr val="001C54"/>
                </a:solidFill>
              </a:rPr>
              <a:t>Only LTEN specializes in meeting the needs of life sciences learning professionals.  LTEN shares the knowledge of industry leaders, provides insight into new technologies, offers innovative solutions and communities of practice that grow careers and organizational capabilities.</a:t>
            </a:r>
          </a:p>
          <a:p>
            <a:endParaRPr lang="en-US" sz="2000" dirty="0"/>
          </a:p>
        </p:txBody>
      </p:sp>
      <p:pic>
        <p:nvPicPr>
          <p:cNvPr id="23" name="Picture 22">
            <a:extLst>
              <a:ext uri="{FF2B5EF4-FFF2-40B4-BE49-F238E27FC236}">
                <a16:creationId xmlns:a16="http://schemas.microsoft.com/office/drawing/2014/main" id="{1C096365-C72C-4BF2-9540-A5E7FBE9F55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1400" y="2588964"/>
            <a:ext cx="1200358" cy="1200358"/>
          </a:xfrm>
          <a:prstGeom prst="rect">
            <a:avLst/>
          </a:prstGeom>
        </p:spPr>
      </p:pic>
      <p:pic>
        <p:nvPicPr>
          <p:cNvPr id="25" name="Picture 24">
            <a:extLst>
              <a:ext uri="{FF2B5EF4-FFF2-40B4-BE49-F238E27FC236}">
                <a16:creationId xmlns:a16="http://schemas.microsoft.com/office/drawing/2014/main" id="{29FE2998-1CF3-4A20-9D1D-74908B40743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8143" y="1155393"/>
            <a:ext cx="1257301" cy="1257301"/>
          </a:xfrm>
          <a:prstGeom prst="rect">
            <a:avLst/>
          </a:prstGeom>
        </p:spPr>
      </p:pic>
      <p:pic>
        <p:nvPicPr>
          <p:cNvPr id="27" name="Picture 26">
            <a:extLst>
              <a:ext uri="{FF2B5EF4-FFF2-40B4-BE49-F238E27FC236}">
                <a16:creationId xmlns:a16="http://schemas.microsoft.com/office/drawing/2014/main" id="{A0135FA0-ABA7-4009-872B-896BBBD6B33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89362" y="4120308"/>
            <a:ext cx="1156082" cy="1156082"/>
          </a:xfrm>
          <a:prstGeom prst="rect">
            <a:avLst/>
          </a:prstGeom>
        </p:spPr>
      </p:pic>
    </p:spTree>
    <p:extLst>
      <p:ext uri="{BB962C8B-B14F-4D97-AF65-F5344CB8AC3E}">
        <p14:creationId xmlns:p14="http://schemas.microsoft.com/office/powerpoint/2010/main" val="3416482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C2640-0EDF-4F8D-867D-1F4BE57CD561}"/>
              </a:ext>
            </a:extLst>
          </p:cNvPr>
          <p:cNvSpPr>
            <a:spLocks noGrp="1"/>
          </p:cNvSpPr>
          <p:nvPr>
            <p:ph type="title"/>
          </p:nvPr>
        </p:nvSpPr>
        <p:spPr>
          <a:xfrm>
            <a:off x="374647" y="229841"/>
            <a:ext cx="8308109" cy="729535"/>
          </a:xfrm>
        </p:spPr>
        <p:txBody>
          <a:bodyPr vert="horz" wrap="square" lIns="91440" tIns="45720" rIns="91440" bIns="45720" rtlCol="0" anchor="ctr" anchorCtr="0">
            <a:normAutofit/>
          </a:bodyPr>
          <a:lstStyle/>
          <a:p>
            <a:r>
              <a:rPr lang="en-US" dirty="0">
                <a:latin typeface="Calibri Light"/>
                <a:cs typeface="Calibri Light"/>
              </a:rPr>
              <a:t>Celebrating 50 Years of Training Excellence </a:t>
            </a:r>
          </a:p>
        </p:txBody>
      </p:sp>
      <p:sp>
        <p:nvSpPr>
          <p:cNvPr id="10" name="Content Placeholder 3">
            <a:extLst>
              <a:ext uri="{FF2B5EF4-FFF2-40B4-BE49-F238E27FC236}">
                <a16:creationId xmlns:a16="http://schemas.microsoft.com/office/drawing/2014/main" id="{63DD167D-D4ED-7542-A37D-8C0CDB52CF3A}"/>
              </a:ext>
            </a:extLst>
          </p:cNvPr>
          <p:cNvSpPr>
            <a:spLocks noGrp="1"/>
          </p:cNvSpPr>
          <p:nvPr>
            <p:ph sz="quarter" idx="4294967295"/>
          </p:nvPr>
        </p:nvSpPr>
        <p:spPr>
          <a:xfrm>
            <a:off x="374649" y="1308684"/>
            <a:ext cx="8308107" cy="3858812"/>
          </a:xfrm>
          <a:noFill/>
        </p:spPr>
        <p:txBody>
          <a:bodyPr/>
          <a:lstStyle/>
          <a:p>
            <a:pPr lvl="2"/>
            <a:r>
              <a:rPr lang="en-US" sz="2000" dirty="0"/>
              <a:t> LTEN was founded in 1971 to enhance the skills of life science educators and create a community of health care training professionals</a:t>
            </a:r>
            <a:br>
              <a:rPr lang="en-US" sz="2000" dirty="0"/>
            </a:br>
            <a:endParaRPr lang="en-US" sz="2000" dirty="0"/>
          </a:p>
          <a:p>
            <a:pPr lvl="2"/>
            <a:r>
              <a:rPr lang="en-US" sz="2000" dirty="0"/>
              <a:t>50 years later, that original mission remains the cornerstone of our innovations and resources</a:t>
            </a:r>
          </a:p>
        </p:txBody>
      </p:sp>
      <p:pic>
        <p:nvPicPr>
          <p:cNvPr id="7" name="Picture 6" descr="A picture containing diagram&#10;&#10;Description automatically generated">
            <a:extLst>
              <a:ext uri="{FF2B5EF4-FFF2-40B4-BE49-F238E27FC236}">
                <a16:creationId xmlns:a16="http://schemas.microsoft.com/office/drawing/2014/main" id="{0F9F62D9-DCC5-4123-9B9C-2F1BE0259A41}"/>
              </a:ext>
            </a:extLst>
          </p:cNvPr>
          <p:cNvPicPr>
            <a:picLocks noChangeAspect="1"/>
          </p:cNvPicPr>
          <p:nvPr/>
        </p:nvPicPr>
        <p:blipFill>
          <a:blip r:embed="rId3"/>
          <a:stretch>
            <a:fillRect/>
          </a:stretch>
        </p:blipFill>
        <p:spPr>
          <a:xfrm>
            <a:off x="3587791" y="3753662"/>
            <a:ext cx="1542688" cy="1527261"/>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74BC0D3C-309B-45B5-BDB4-16EADA4F909C}"/>
              </a:ext>
            </a:extLst>
          </p:cNvPr>
          <p:cNvPicPr>
            <a:picLocks noChangeAspect="1"/>
          </p:cNvPicPr>
          <p:nvPr/>
        </p:nvPicPr>
        <p:blipFill>
          <a:blip r:embed="rId4"/>
          <a:stretch>
            <a:fillRect/>
          </a:stretch>
        </p:blipFill>
        <p:spPr>
          <a:xfrm>
            <a:off x="6249706" y="4210711"/>
            <a:ext cx="2150769" cy="676717"/>
          </a:xfrm>
          <a:prstGeom prst="rect">
            <a:avLst/>
          </a:prstGeom>
        </p:spPr>
      </p:pic>
      <p:pic>
        <p:nvPicPr>
          <p:cNvPr id="14" name="Picture 13">
            <a:extLst>
              <a:ext uri="{FF2B5EF4-FFF2-40B4-BE49-F238E27FC236}">
                <a16:creationId xmlns:a16="http://schemas.microsoft.com/office/drawing/2014/main" id="{4BBD518F-1FD6-4D6B-BF41-934462DD5696}"/>
              </a:ext>
            </a:extLst>
          </p:cNvPr>
          <p:cNvPicPr>
            <a:picLocks noChangeAspect="1"/>
          </p:cNvPicPr>
          <p:nvPr/>
        </p:nvPicPr>
        <p:blipFill rotWithShape="1">
          <a:blip r:embed="rId5"/>
          <a:srcRect l="16778" t="28840" r="31889" b="9333"/>
          <a:stretch/>
        </p:blipFill>
        <p:spPr>
          <a:xfrm>
            <a:off x="613024" y="3913713"/>
            <a:ext cx="1855540" cy="1257108"/>
          </a:xfrm>
          <a:prstGeom prst="rect">
            <a:avLst/>
          </a:prstGeom>
        </p:spPr>
      </p:pic>
      <p:sp>
        <p:nvSpPr>
          <p:cNvPr id="15" name="Arrow: Striped Right 14">
            <a:extLst>
              <a:ext uri="{FF2B5EF4-FFF2-40B4-BE49-F238E27FC236}">
                <a16:creationId xmlns:a16="http://schemas.microsoft.com/office/drawing/2014/main" id="{796090A7-A8A4-4F13-B9A0-521ACC546D05}"/>
              </a:ext>
            </a:extLst>
          </p:cNvPr>
          <p:cNvSpPr/>
          <p:nvPr/>
        </p:nvSpPr>
        <p:spPr>
          <a:xfrm>
            <a:off x="2742612" y="4311608"/>
            <a:ext cx="571133" cy="461319"/>
          </a:xfrm>
          <a:prstGeom prst="stripedRightArrow">
            <a:avLst/>
          </a:prstGeom>
          <a:solidFill>
            <a:srgbClr val="17A2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a:solidFill>
                <a:srgbClr val="FFFFFF"/>
              </a:solidFill>
              <a:latin typeface="Calibri"/>
            </a:endParaRPr>
          </a:p>
        </p:txBody>
      </p:sp>
      <p:sp>
        <p:nvSpPr>
          <p:cNvPr id="16" name="Arrow: Striped Right 15">
            <a:extLst>
              <a:ext uri="{FF2B5EF4-FFF2-40B4-BE49-F238E27FC236}">
                <a16:creationId xmlns:a16="http://schemas.microsoft.com/office/drawing/2014/main" id="{899F3938-C435-4617-9353-064FB2FA297D}"/>
              </a:ext>
            </a:extLst>
          </p:cNvPr>
          <p:cNvSpPr/>
          <p:nvPr/>
        </p:nvSpPr>
        <p:spPr>
          <a:xfrm>
            <a:off x="5404527" y="4338601"/>
            <a:ext cx="571133" cy="461319"/>
          </a:xfrm>
          <a:prstGeom prst="stripedRightArrow">
            <a:avLst/>
          </a:prstGeom>
          <a:solidFill>
            <a:srgbClr val="17A2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a:solidFill>
                <a:srgbClr val="FFFFFF"/>
              </a:solidFill>
              <a:latin typeface="Calibri"/>
            </a:endParaRPr>
          </a:p>
        </p:txBody>
      </p:sp>
    </p:spTree>
    <p:extLst>
      <p:ext uri="{BB962C8B-B14F-4D97-AF65-F5344CB8AC3E}">
        <p14:creationId xmlns:p14="http://schemas.microsoft.com/office/powerpoint/2010/main" val="2174175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35BF6CF-C7CA-9D5F-585C-1A98F7468BAB}"/>
              </a:ext>
            </a:extLst>
          </p:cNvPr>
          <p:cNvSpPr>
            <a:spLocks noGrp="1"/>
          </p:cNvSpPr>
          <p:nvPr>
            <p:ph type="title"/>
          </p:nvPr>
        </p:nvSpPr>
        <p:spPr>
          <a:xfrm>
            <a:off x="374648" y="271428"/>
            <a:ext cx="8308109" cy="729535"/>
          </a:xfrm>
        </p:spPr>
        <p:txBody>
          <a:bodyPr/>
          <a:lstStyle/>
          <a:p>
            <a:r>
              <a:rPr lang="en-US" dirty="0"/>
              <a:t>LTEN Timeline</a:t>
            </a:r>
          </a:p>
        </p:txBody>
      </p:sp>
      <p:pic>
        <p:nvPicPr>
          <p:cNvPr id="6" name="Picture Placeholder 5" descr="Timeline&#10;&#10;Description automatically generated">
            <a:extLst>
              <a:ext uri="{FF2B5EF4-FFF2-40B4-BE49-F238E27FC236}">
                <a16:creationId xmlns:a16="http://schemas.microsoft.com/office/drawing/2014/main" id="{6A3CAF37-59C1-F2C6-ED9A-BAB0D9224A58}"/>
              </a:ext>
            </a:extLst>
          </p:cNvPr>
          <p:cNvPicPr>
            <a:picLocks noGrp="1" noChangeAspect="1"/>
          </p:cNvPicPr>
          <p:nvPr>
            <p:ph type="pic" sz="quarter" idx="10"/>
          </p:nvPr>
        </p:nvPicPr>
        <p:blipFill rotWithShape="1">
          <a:blip r:embed="rId2"/>
          <a:srcRect t="19472" b="7428"/>
          <a:stretch/>
        </p:blipFill>
        <p:spPr>
          <a:xfrm>
            <a:off x="0" y="1342238"/>
            <a:ext cx="9144000" cy="4557006"/>
          </a:xfrm>
        </p:spPr>
      </p:pic>
    </p:spTree>
    <p:extLst>
      <p:ext uri="{BB962C8B-B14F-4D97-AF65-F5344CB8AC3E}">
        <p14:creationId xmlns:p14="http://schemas.microsoft.com/office/powerpoint/2010/main" val="2988589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251DEE1-7DD6-4AFF-9A57-DB2E8BE0F605}"/>
              </a:ext>
            </a:extLst>
          </p:cNvPr>
          <p:cNvSpPr>
            <a:spLocks noGrp="1"/>
          </p:cNvSpPr>
          <p:nvPr>
            <p:ph type="title"/>
          </p:nvPr>
        </p:nvSpPr>
        <p:spPr/>
        <p:txBody>
          <a:bodyPr/>
          <a:lstStyle/>
          <a:p>
            <a:r>
              <a:rPr lang="en-US"/>
              <a:t>LTEN Member </a:t>
            </a:r>
            <a:r>
              <a:rPr lang="en-US" dirty="0"/>
              <a:t>Benefits at-a-Glance</a:t>
            </a:r>
          </a:p>
        </p:txBody>
      </p:sp>
      <p:sp>
        <p:nvSpPr>
          <p:cNvPr id="2" name="Content Placeholder 1">
            <a:extLst>
              <a:ext uri="{FF2B5EF4-FFF2-40B4-BE49-F238E27FC236}">
                <a16:creationId xmlns:a16="http://schemas.microsoft.com/office/drawing/2014/main" id="{44147723-3A33-482B-B433-12B7E7C7278D}"/>
              </a:ext>
            </a:extLst>
          </p:cNvPr>
          <p:cNvSpPr>
            <a:spLocks noGrp="1"/>
          </p:cNvSpPr>
          <p:nvPr>
            <p:ph idx="1"/>
          </p:nvPr>
        </p:nvSpPr>
        <p:spPr>
          <a:xfrm>
            <a:off x="374648" y="1100232"/>
            <a:ext cx="2584450" cy="4808565"/>
          </a:xfrm>
        </p:spPr>
        <p:txBody>
          <a:bodyPr/>
          <a:lstStyle/>
          <a:p>
            <a:pPr>
              <a:spcBef>
                <a:spcPts val="0"/>
              </a:spcBef>
              <a:spcAft>
                <a:spcPts val="0"/>
              </a:spcAft>
            </a:pPr>
            <a:r>
              <a:rPr lang="en-US" sz="2200" dirty="0">
                <a:solidFill>
                  <a:schemeClr val="accent1"/>
                </a:solidFill>
              </a:rPr>
              <a:t>Find Knowledge,</a:t>
            </a:r>
          </a:p>
          <a:p>
            <a:pPr>
              <a:spcBef>
                <a:spcPts val="0"/>
              </a:spcBef>
              <a:spcAft>
                <a:spcPts val="0"/>
              </a:spcAft>
            </a:pPr>
            <a:r>
              <a:rPr lang="en-US" sz="2200" dirty="0">
                <a:solidFill>
                  <a:schemeClr val="accent1"/>
                </a:solidFill>
              </a:rPr>
              <a:t>Strategies &amp; Insights</a:t>
            </a:r>
          </a:p>
          <a:p>
            <a:pPr lvl="2"/>
            <a:r>
              <a:rPr lang="en-US" i="1" dirty="0">
                <a:hlinkClick r:id="rId2"/>
              </a:rPr>
              <a:t>Focus on Training</a:t>
            </a:r>
            <a:r>
              <a:rPr lang="en-US" dirty="0">
                <a:hlinkClick r:id="rId2"/>
              </a:rPr>
              <a:t> Magazine </a:t>
            </a:r>
            <a:r>
              <a:rPr lang="en-US" dirty="0"/>
              <a:t>and </a:t>
            </a:r>
            <a:r>
              <a:rPr lang="en-US" i="1" dirty="0">
                <a:hlinkClick r:id="rId3"/>
              </a:rPr>
              <a:t>Bonus Focus</a:t>
            </a:r>
            <a:r>
              <a:rPr lang="en-US" i="1" dirty="0"/>
              <a:t> </a:t>
            </a:r>
            <a:r>
              <a:rPr lang="en-US" dirty="0"/>
              <a:t>Web Articles</a:t>
            </a:r>
          </a:p>
          <a:p>
            <a:pPr lvl="2"/>
            <a:r>
              <a:rPr lang="en-US" dirty="0" err="1">
                <a:hlinkClick r:id="rId4"/>
              </a:rPr>
              <a:t>IndustryBrief</a:t>
            </a:r>
            <a:r>
              <a:rPr lang="en-US" dirty="0"/>
              <a:t> – Curated Weekly News from Across the Training &amp; Healthcare Industry</a:t>
            </a:r>
          </a:p>
          <a:p>
            <a:pPr lvl="2"/>
            <a:r>
              <a:rPr lang="en-US" dirty="0">
                <a:hlinkClick r:id="rId5"/>
              </a:rPr>
              <a:t>Virtual &amp; In-Person Workshops</a:t>
            </a:r>
            <a:r>
              <a:rPr lang="en-US" b="1" baseline="30000" dirty="0">
                <a:solidFill>
                  <a:schemeClr val="accent5"/>
                </a:solidFill>
              </a:rPr>
              <a:t>$</a:t>
            </a:r>
            <a:r>
              <a:rPr lang="en-US" b="1" baseline="30000" dirty="0"/>
              <a:t> </a:t>
            </a:r>
            <a:r>
              <a:rPr lang="en-US" baseline="30000" dirty="0"/>
              <a:t> </a:t>
            </a:r>
          </a:p>
          <a:p>
            <a:pPr lvl="2"/>
            <a:r>
              <a:rPr lang="en-US" dirty="0">
                <a:hlinkClick r:id="rId6"/>
              </a:rPr>
              <a:t>Live </a:t>
            </a:r>
            <a:r>
              <a:rPr lang="en-US" dirty="0"/>
              <a:t>&amp; </a:t>
            </a:r>
            <a:r>
              <a:rPr lang="en-US" dirty="0">
                <a:hlinkClick r:id="rId7"/>
              </a:rPr>
              <a:t>On-Demand</a:t>
            </a:r>
            <a:r>
              <a:rPr lang="en-US" dirty="0"/>
              <a:t> Webinars</a:t>
            </a:r>
          </a:p>
          <a:p>
            <a:pPr lvl="2"/>
            <a:r>
              <a:rPr lang="en-US" dirty="0">
                <a:hlinkClick r:id="rId8"/>
              </a:rPr>
              <a:t>Partner Previews</a:t>
            </a:r>
            <a:endParaRPr lang="en-US" dirty="0"/>
          </a:p>
          <a:p>
            <a:pPr lvl="2"/>
            <a:r>
              <a:rPr lang="en-US" dirty="0">
                <a:hlinkClick r:id="rId9"/>
              </a:rPr>
              <a:t>LTEN Talks Podcasts</a:t>
            </a:r>
            <a:endParaRPr lang="en-US" dirty="0"/>
          </a:p>
          <a:p>
            <a:pPr lvl="2"/>
            <a:r>
              <a:rPr lang="en-US" dirty="0">
                <a:hlinkClick r:id="rId10"/>
              </a:rPr>
              <a:t>Reference Materials</a:t>
            </a:r>
            <a:r>
              <a:rPr lang="en-US" dirty="0"/>
              <a:t> from LTEN Conferences </a:t>
            </a:r>
          </a:p>
          <a:p>
            <a:endParaRPr lang="en-US" dirty="0"/>
          </a:p>
        </p:txBody>
      </p:sp>
      <p:sp>
        <p:nvSpPr>
          <p:cNvPr id="3" name="Content Placeholder 2">
            <a:extLst>
              <a:ext uri="{FF2B5EF4-FFF2-40B4-BE49-F238E27FC236}">
                <a16:creationId xmlns:a16="http://schemas.microsoft.com/office/drawing/2014/main" id="{C7683C94-4918-45B9-BA5D-03F5D4A6A523}"/>
              </a:ext>
            </a:extLst>
          </p:cNvPr>
          <p:cNvSpPr>
            <a:spLocks noGrp="1"/>
          </p:cNvSpPr>
          <p:nvPr>
            <p:ph idx="10"/>
          </p:nvPr>
        </p:nvSpPr>
        <p:spPr>
          <a:xfrm>
            <a:off x="6184476" y="1100231"/>
            <a:ext cx="2584450" cy="4808565"/>
          </a:xfrm>
        </p:spPr>
        <p:txBody>
          <a:bodyPr/>
          <a:lstStyle/>
          <a:p>
            <a:pPr defTabSz="457189">
              <a:spcBef>
                <a:spcPts val="0"/>
              </a:spcBef>
              <a:spcAft>
                <a:spcPts val="0"/>
              </a:spcAft>
              <a:defRPr/>
            </a:pPr>
            <a:r>
              <a:rPr lang="en-US" sz="2200" dirty="0">
                <a:solidFill>
                  <a:srgbClr val="EA0C8B"/>
                </a:solidFill>
              </a:rPr>
              <a:t>Advance Your </a:t>
            </a:r>
            <a:br>
              <a:rPr lang="en-US" sz="2200" dirty="0">
                <a:solidFill>
                  <a:srgbClr val="EA0C8B"/>
                </a:solidFill>
              </a:rPr>
            </a:br>
            <a:r>
              <a:rPr lang="en-US" sz="2200" dirty="0">
                <a:solidFill>
                  <a:srgbClr val="EA0C8B"/>
                </a:solidFill>
              </a:rPr>
              <a:t>Career</a:t>
            </a:r>
          </a:p>
          <a:p>
            <a:pPr marL="228594" lvl="2" indent="-228594" defTabSz="457189">
              <a:buClr>
                <a:srgbClr val="1088D7"/>
              </a:buClr>
              <a:defRPr/>
            </a:pPr>
            <a:r>
              <a:rPr lang="en-US" dirty="0">
                <a:solidFill>
                  <a:srgbClr val="000000"/>
                </a:solidFill>
                <a:hlinkClick r:id="rId11"/>
              </a:rPr>
              <a:t>LTEN Career Center</a:t>
            </a:r>
            <a:r>
              <a:rPr lang="en-US" b="1" baseline="30000" dirty="0">
                <a:solidFill>
                  <a:schemeClr val="accent5"/>
                </a:solidFill>
              </a:rPr>
              <a:t> $</a:t>
            </a:r>
            <a:endParaRPr lang="en-US" dirty="0">
              <a:solidFill>
                <a:schemeClr val="accent5"/>
              </a:solidFill>
            </a:endParaRPr>
          </a:p>
          <a:p>
            <a:pPr marL="228594" lvl="2" indent="-228594" defTabSz="457189">
              <a:buClr>
                <a:srgbClr val="1088D7"/>
              </a:buClr>
              <a:defRPr/>
            </a:pPr>
            <a:r>
              <a:rPr lang="en-US" dirty="0">
                <a:solidFill>
                  <a:srgbClr val="000000"/>
                </a:solidFill>
                <a:hlinkClick r:id="rId12"/>
              </a:rPr>
              <a:t>eLearning Lounge Microlearning</a:t>
            </a:r>
            <a:r>
              <a:rPr lang="en-US" b="1" baseline="30000" dirty="0">
                <a:solidFill>
                  <a:schemeClr val="accent5"/>
                </a:solidFill>
              </a:rPr>
              <a:t> $</a:t>
            </a:r>
            <a:endParaRPr lang="en-US" dirty="0">
              <a:solidFill>
                <a:schemeClr val="accent5"/>
              </a:solidFill>
            </a:endParaRPr>
          </a:p>
          <a:p>
            <a:pPr marL="228594" lvl="2" indent="-228594" defTabSz="457189">
              <a:buClr>
                <a:srgbClr val="1088D7"/>
              </a:buClr>
              <a:defRPr/>
            </a:pPr>
            <a:r>
              <a:rPr lang="en-US" dirty="0">
                <a:solidFill>
                  <a:srgbClr val="000000"/>
                </a:solidFill>
                <a:hlinkClick r:id="rId13"/>
              </a:rPr>
              <a:t>LTEN Excellence Awards</a:t>
            </a:r>
            <a:r>
              <a:rPr lang="en-US" b="1" baseline="30000" dirty="0">
                <a:solidFill>
                  <a:schemeClr val="accent5"/>
                </a:solidFill>
              </a:rPr>
              <a:t> $</a:t>
            </a:r>
            <a:endParaRPr lang="en-US" dirty="0">
              <a:solidFill>
                <a:schemeClr val="accent5"/>
              </a:solidFill>
            </a:endParaRPr>
          </a:p>
          <a:p>
            <a:pPr marL="228594" lvl="2" indent="-228594" defTabSz="457189">
              <a:buClr>
                <a:srgbClr val="1088D7"/>
              </a:buClr>
              <a:defRPr/>
            </a:pPr>
            <a:r>
              <a:rPr lang="en-US" dirty="0">
                <a:solidFill>
                  <a:srgbClr val="000000"/>
                </a:solidFill>
              </a:rPr>
              <a:t>A Network of Peers </a:t>
            </a:r>
          </a:p>
          <a:p>
            <a:pPr marL="228594" lvl="2" indent="-228594" defTabSz="457189">
              <a:buClr>
                <a:srgbClr val="1088D7"/>
              </a:buClr>
              <a:defRPr/>
            </a:pPr>
            <a:r>
              <a:rPr lang="en-US" dirty="0">
                <a:solidFill>
                  <a:srgbClr val="000000"/>
                </a:solidFill>
              </a:rPr>
              <a:t>Professional Skill Development for Every Experience Level</a:t>
            </a:r>
          </a:p>
          <a:p>
            <a:pPr marL="228594" lvl="2" indent="-228594" defTabSz="457189">
              <a:buClr>
                <a:srgbClr val="1088D7"/>
              </a:buClr>
              <a:defRPr/>
            </a:pPr>
            <a:r>
              <a:rPr lang="en-US" dirty="0">
                <a:solidFill>
                  <a:srgbClr val="000000"/>
                </a:solidFill>
              </a:rPr>
              <a:t>Discounts and Freebies for LTEN Members</a:t>
            </a:r>
          </a:p>
          <a:p>
            <a:endParaRPr lang="en-US" dirty="0"/>
          </a:p>
        </p:txBody>
      </p:sp>
      <p:sp>
        <p:nvSpPr>
          <p:cNvPr id="4" name="Content Placeholder 3">
            <a:extLst>
              <a:ext uri="{FF2B5EF4-FFF2-40B4-BE49-F238E27FC236}">
                <a16:creationId xmlns:a16="http://schemas.microsoft.com/office/drawing/2014/main" id="{2249055F-A113-4F1C-941B-DA5BA8632CF5}"/>
              </a:ext>
            </a:extLst>
          </p:cNvPr>
          <p:cNvSpPr>
            <a:spLocks noGrp="1"/>
          </p:cNvSpPr>
          <p:nvPr>
            <p:ph idx="11"/>
          </p:nvPr>
        </p:nvSpPr>
        <p:spPr>
          <a:xfrm>
            <a:off x="3279562" y="1101334"/>
            <a:ext cx="2584450" cy="4808565"/>
          </a:xfrm>
        </p:spPr>
        <p:txBody>
          <a:bodyPr/>
          <a:lstStyle/>
          <a:p>
            <a:pPr defTabSz="457189">
              <a:spcBef>
                <a:spcPts val="0"/>
              </a:spcBef>
              <a:spcAft>
                <a:spcPts val="0"/>
              </a:spcAft>
              <a:defRPr/>
            </a:pPr>
            <a:r>
              <a:rPr lang="en-US" sz="2200" dirty="0">
                <a:solidFill>
                  <a:srgbClr val="92D050"/>
                </a:solidFill>
              </a:rPr>
              <a:t>Connect with </a:t>
            </a:r>
          </a:p>
          <a:p>
            <a:pPr defTabSz="457189">
              <a:spcBef>
                <a:spcPts val="0"/>
              </a:spcBef>
              <a:spcAft>
                <a:spcPts val="0"/>
              </a:spcAft>
              <a:defRPr/>
            </a:pPr>
            <a:r>
              <a:rPr lang="en-US" sz="2200" dirty="0">
                <a:solidFill>
                  <a:srgbClr val="92D050"/>
                </a:solidFill>
              </a:rPr>
              <a:t>Your Community</a:t>
            </a:r>
            <a:endParaRPr lang="en-US" sz="2200" dirty="0">
              <a:solidFill>
                <a:srgbClr val="1088D7"/>
              </a:solidFill>
            </a:endParaRPr>
          </a:p>
          <a:p>
            <a:pPr marL="228594" lvl="2" indent="-228594" defTabSz="457189">
              <a:buClr>
                <a:srgbClr val="1088D7"/>
              </a:buClr>
              <a:defRPr/>
            </a:pPr>
            <a:r>
              <a:rPr lang="en-US" dirty="0">
                <a:solidFill>
                  <a:srgbClr val="000000"/>
                </a:solidFill>
                <a:hlinkClick r:id="rId14"/>
              </a:rPr>
              <a:t>Live &amp; Virtual Networking Mixers</a:t>
            </a:r>
            <a:endParaRPr lang="en-US" dirty="0">
              <a:solidFill>
                <a:srgbClr val="000000"/>
              </a:solidFill>
            </a:endParaRPr>
          </a:p>
          <a:p>
            <a:pPr marL="228594" lvl="2" indent="-228594" defTabSz="457189">
              <a:buClr>
                <a:srgbClr val="1088D7"/>
              </a:buClr>
              <a:defRPr/>
            </a:pPr>
            <a:r>
              <a:rPr lang="en-US" dirty="0">
                <a:solidFill>
                  <a:srgbClr val="000000"/>
                </a:solidFill>
                <a:hlinkClick r:id="rId15"/>
              </a:rPr>
              <a:t>Annual Conference</a:t>
            </a:r>
            <a:r>
              <a:rPr lang="en-US" b="1" baseline="30000" dirty="0">
                <a:solidFill>
                  <a:schemeClr val="accent5"/>
                </a:solidFill>
              </a:rPr>
              <a:t> $</a:t>
            </a:r>
            <a:endParaRPr lang="en-US" dirty="0">
              <a:solidFill>
                <a:schemeClr val="accent5"/>
              </a:solidFill>
            </a:endParaRPr>
          </a:p>
          <a:p>
            <a:pPr marL="228594" lvl="2" indent="-228594" defTabSz="457189">
              <a:buClr>
                <a:srgbClr val="1088D7"/>
              </a:buClr>
              <a:defRPr/>
            </a:pPr>
            <a:r>
              <a:rPr lang="en-US" dirty="0">
                <a:solidFill>
                  <a:srgbClr val="000000"/>
                </a:solidFill>
              </a:rPr>
              <a:t>Learning Executive Series</a:t>
            </a:r>
            <a:r>
              <a:rPr lang="en-US" dirty="0">
                <a:solidFill>
                  <a:schemeClr val="accent5"/>
                </a:solidFill>
              </a:rPr>
              <a:t>*</a:t>
            </a:r>
          </a:p>
          <a:p>
            <a:pPr marL="228594" lvl="2" indent="-228594" defTabSz="457189">
              <a:buClr>
                <a:srgbClr val="1088D7"/>
              </a:buClr>
              <a:defRPr/>
            </a:pPr>
            <a:r>
              <a:rPr lang="en-US" dirty="0">
                <a:solidFill>
                  <a:srgbClr val="000000"/>
                </a:solidFill>
                <a:hlinkClick r:id="rId16"/>
              </a:rPr>
              <a:t>Member Directory</a:t>
            </a:r>
            <a:endParaRPr lang="en-US" dirty="0">
              <a:solidFill>
                <a:srgbClr val="000000"/>
              </a:solidFill>
            </a:endParaRPr>
          </a:p>
          <a:p>
            <a:pPr marL="228594" lvl="2" indent="-228594" defTabSz="457189">
              <a:buClr>
                <a:srgbClr val="1088D7"/>
              </a:buClr>
              <a:defRPr/>
            </a:pPr>
            <a:r>
              <a:rPr lang="en-US" dirty="0">
                <a:solidFill>
                  <a:srgbClr val="000000"/>
                </a:solidFill>
                <a:hlinkClick r:id="rId17"/>
              </a:rPr>
              <a:t>Supplier Directory</a:t>
            </a:r>
            <a:endParaRPr lang="en-US" dirty="0">
              <a:solidFill>
                <a:srgbClr val="000000"/>
              </a:solidFill>
            </a:endParaRPr>
          </a:p>
          <a:p>
            <a:pPr marL="228594" lvl="2" indent="-228594" defTabSz="457189">
              <a:buClr>
                <a:srgbClr val="1088D7"/>
              </a:buClr>
              <a:defRPr/>
            </a:pPr>
            <a:r>
              <a:rPr lang="en-US" dirty="0">
                <a:solidFill>
                  <a:srgbClr val="000000"/>
                </a:solidFill>
                <a:hlinkClick r:id="rId18"/>
              </a:rPr>
              <a:t>Volunteer Opportunities</a:t>
            </a:r>
            <a:endParaRPr lang="en-US" dirty="0">
              <a:solidFill>
                <a:srgbClr val="000000"/>
              </a:solidFill>
            </a:endParaRPr>
          </a:p>
          <a:p>
            <a:pPr marL="228594" lvl="2" indent="-228594" defTabSz="457189">
              <a:buClr>
                <a:srgbClr val="1088D7"/>
              </a:buClr>
              <a:defRPr/>
            </a:pPr>
            <a:r>
              <a:rPr lang="en-US" dirty="0">
                <a:solidFill>
                  <a:srgbClr val="000000"/>
                </a:solidFill>
              </a:rPr>
              <a:t>Leadership Opportunities</a:t>
            </a:r>
          </a:p>
          <a:p>
            <a:endParaRPr lang="en-US" dirty="0"/>
          </a:p>
        </p:txBody>
      </p:sp>
      <p:sp>
        <p:nvSpPr>
          <p:cNvPr id="8" name="Rectangle 7">
            <a:extLst>
              <a:ext uri="{FF2B5EF4-FFF2-40B4-BE49-F238E27FC236}">
                <a16:creationId xmlns:a16="http://schemas.microsoft.com/office/drawing/2014/main" id="{EB9FDD72-27D0-4983-8CA0-4ABB67745FBB}"/>
              </a:ext>
            </a:extLst>
          </p:cNvPr>
          <p:cNvSpPr/>
          <p:nvPr/>
        </p:nvSpPr>
        <p:spPr>
          <a:xfrm>
            <a:off x="1461964" y="5160927"/>
            <a:ext cx="7306962" cy="830997"/>
          </a:xfrm>
          <a:prstGeom prst="rect">
            <a:avLst/>
          </a:prstGeom>
        </p:spPr>
        <p:txBody>
          <a:bodyPr wrap="square">
            <a:spAutoFit/>
          </a:bodyPr>
          <a:lstStyle/>
          <a:p>
            <a:pPr marL="1219170" marR="0" lvl="2" indent="0" algn="r" defTabSz="60958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EA0C8B"/>
                </a:solidFill>
                <a:effectLst/>
                <a:uLnTx/>
                <a:uFillTx/>
                <a:latin typeface="Calibri" panose="020F0502020204030204" pitchFamily="34" charset="0"/>
                <a:ea typeface="+mn-ea"/>
                <a:cs typeface="Calibri" panose="020F0502020204030204" pitchFamily="34" charset="0"/>
              </a:rPr>
              <a:t>More than 300+ Archived Articles , Webinars and Videos on demand - Every L&amp;D Topic!</a:t>
            </a:r>
          </a:p>
        </p:txBody>
      </p:sp>
      <p:sp>
        <p:nvSpPr>
          <p:cNvPr id="6" name="TextBox 5">
            <a:extLst>
              <a:ext uri="{FF2B5EF4-FFF2-40B4-BE49-F238E27FC236}">
                <a16:creationId xmlns:a16="http://schemas.microsoft.com/office/drawing/2014/main" id="{F0AF250E-60DB-4FEA-A61F-29EBEA61F181}"/>
              </a:ext>
            </a:extLst>
          </p:cNvPr>
          <p:cNvSpPr txBox="1"/>
          <p:nvPr/>
        </p:nvSpPr>
        <p:spPr>
          <a:xfrm>
            <a:off x="4682836" y="5991924"/>
            <a:ext cx="3731491"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30000" noProof="0" dirty="0">
                <a:ln>
                  <a:noFill/>
                </a:ln>
                <a:solidFill>
                  <a:srgbClr val="882890"/>
                </a:solidFill>
                <a:effectLst/>
                <a:uLnTx/>
                <a:uFillTx/>
                <a:latin typeface="Calibri" panose="020F0502020204030204"/>
                <a:ea typeface="+mn-ea"/>
                <a:cs typeface="+mn-cs"/>
              </a:rPr>
              <a:t>$ </a:t>
            </a:r>
            <a:r>
              <a:rPr kumimoji="0" lang="en-US" sz="1200" b="1" i="0" u="none" strike="noStrike" kern="1200" cap="none" spc="0" normalizeH="0" baseline="0" noProof="0" dirty="0">
                <a:ln>
                  <a:noFill/>
                </a:ln>
                <a:solidFill>
                  <a:srgbClr val="882890"/>
                </a:solidFill>
                <a:effectLst/>
                <a:uLnTx/>
                <a:uFillTx/>
                <a:latin typeface="Calibri" panose="020F0502020204030204"/>
                <a:ea typeface="+mn-ea"/>
                <a:cs typeface="+mn-cs"/>
              </a:rPr>
              <a:t>Additional cost; discounts available for LTEN Members</a:t>
            </a:r>
          </a:p>
        </p:txBody>
      </p:sp>
      <p:sp>
        <p:nvSpPr>
          <p:cNvPr id="9" name="TextBox 8">
            <a:extLst>
              <a:ext uri="{FF2B5EF4-FFF2-40B4-BE49-F238E27FC236}">
                <a16:creationId xmlns:a16="http://schemas.microsoft.com/office/drawing/2014/main" id="{861B3B40-1337-4A83-863C-0AEB82584F0E}"/>
              </a:ext>
            </a:extLst>
          </p:cNvPr>
          <p:cNvSpPr txBox="1"/>
          <p:nvPr/>
        </p:nvSpPr>
        <p:spPr>
          <a:xfrm>
            <a:off x="4682836" y="6212448"/>
            <a:ext cx="2650836"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882890"/>
                </a:solidFill>
                <a:effectLst/>
                <a:uLnTx/>
                <a:uFillTx/>
                <a:latin typeface="Calibri" panose="020F0502020204030204"/>
                <a:ea typeface="+mn-ea"/>
                <a:cs typeface="+mn-cs"/>
              </a:rPr>
              <a:t>*By Invitation only</a:t>
            </a:r>
          </a:p>
        </p:txBody>
      </p:sp>
    </p:spTree>
    <p:extLst>
      <p:ext uri="{BB962C8B-B14F-4D97-AF65-F5344CB8AC3E}">
        <p14:creationId xmlns:p14="http://schemas.microsoft.com/office/powerpoint/2010/main" val="905647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2BAD86D-021B-4974-B59F-2441080BBC17}"/>
              </a:ext>
            </a:extLst>
          </p:cNvPr>
          <p:cNvSpPr/>
          <p:nvPr/>
        </p:nvSpPr>
        <p:spPr>
          <a:xfrm>
            <a:off x="264161" y="5300558"/>
            <a:ext cx="4138507" cy="648741"/>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a:solidFill>
                <a:srgbClr val="FFFFFF"/>
              </a:solidFill>
              <a:latin typeface="Calibri"/>
            </a:endParaRPr>
          </a:p>
        </p:txBody>
      </p:sp>
      <p:sp>
        <p:nvSpPr>
          <p:cNvPr id="13" name="Title 12">
            <a:extLst>
              <a:ext uri="{FF2B5EF4-FFF2-40B4-BE49-F238E27FC236}">
                <a16:creationId xmlns:a16="http://schemas.microsoft.com/office/drawing/2014/main" id="{D0F12F80-895A-4356-A2FC-D114D78AAA58}"/>
              </a:ext>
            </a:extLst>
          </p:cNvPr>
          <p:cNvSpPr>
            <a:spLocks noGrp="1"/>
          </p:cNvSpPr>
          <p:nvPr>
            <p:ph type="title"/>
          </p:nvPr>
        </p:nvSpPr>
        <p:spPr/>
        <p:txBody>
          <a:bodyPr/>
          <a:lstStyle/>
          <a:p>
            <a:r>
              <a:rPr lang="en-US" dirty="0"/>
              <a:t>2023 Certificate Programs</a:t>
            </a:r>
          </a:p>
        </p:txBody>
      </p:sp>
      <p:sp>
        <p:nvSpPr>
          <p:cNvPr id="15" name="Content Placeholder 2">
            <a:extLst>
              <a:ext uri="{FF2B5EF4-FFF2-40B4-BE49-F238E27FC236}">
                <a16:creationId xmlns:a16="http://schemas.microsoft.com/office/drawing/2014/main" id="{49EDE6F8-AE4B-432D-943A-C1160E59B223}"/>
              </a:ext>
            </a:extLst>
          </p:cNvPr>
          <p:cNvSpPr>
            <a:spLocks noGrp="1"/>
          </p:cNvSpPr>
          <p:nvPr>
            <p:ph sz="quarter" idx="10"/>
          </p:nvPr>
        </p:nvSpPr>
        <p:spPr>
          <a:xfrm>
            <a:off x="374649" y="1129048"/>
            <a:ext cx="8505190" cy="4302116"/>
          </a:xfrm>
        </p:spPr>
        <p:txBody>
          <a:bodyPr/>
          <a:lstStyle/>
          <a:p>
            <a:r>
              <a:rPr lang="en-US" sz="1900" dirty="0"/>
              <a:t>LTEN 6Ds Workshop</a:t>
            </a:r>
          </a:p>
          <a:p>
            <a:pPr lvl="2">
              <a:lnSpc>
                <a:spcPct val="100000"/>
              </a:lnSpc>
              <a:spcBef>
                <a:spcPts val="0"/>
              </a:spcBef>
            </a:pPr>
            <a:r>
              <a:rPr lang="en-US" dirty="0"/>
              <a:t>Learn a proven process to design, deliver and measure training and ensure learning transfer.</a:t>
            </a:r>
          </a:p>
          <a:p>
            <a:pPr>
              <a:lnSpc>
                <a:spcPct val="100000"/>
              </a:lnSpc>
              <a:spcBef>
                <a:spcPts val="0"/>
              </a:spcBef>
            </a:pPr>
            <a:r>
              <a:rPr lang="en-US" sz="1900" dirty="0" err="1"/>
              <a:t>PrimeTime</a:t>
            </a:r>
            <a:r>
              <a:rPr lang="en-US" sz="1900" dirty="0"/>
              <a:t>! For Trainers—Core Class</a:t>
            </a:r>
            <a:endParaRPr lang="en-US" sz="1400" dirty="0">
              <a:solidFill>
                <a:srgbClr val="000000"/>
              </a:solidFill>
            </a:endParaRPr>
          </a:p>
          <a:p>
            <a:pPr lvl="2">
              <a:lnSpc>
                <a:spcPct val="100000"/>
              </a:lnSpc>
              <a:spcBef>
                <a:spcPts val="0"/>
              </a:spcBef>
            </a:pPr>
            <a:r>
              <a:rPr lang="en-US" dirty="0"/>
              <a:t>Master adult learning concepts, effective facilitation, audience engagement, and troubleshooting.</a:t>
            </a:r>
          </a:p>
          <a:p>
            <a:pPr>
              <a:lnSpc>
                <a:spcPct val="100000"/>
              </a:lnSpc>
              <a:spcBef>
                <a:spcPts val="0"/>
              </a:spcBef>
            </a:pPr>
            <a:r>
              <a:rPr lang="en-US" sz="1900" dirty="0" err="1"/>
              <a:t>PrimeTime</a:t>
            </a:r>
            <a:r>
              <a:rPr lang="en-US" sz="1900" dirty="0"/>
              <a:t>! For Trainers—Master Class</a:t>
            </a:r>
          </a:p>
          <a:p>
            <a:pPr lvl="2">
              <a:lnSpc>
                <a:spcPct val="100000"/>
              </a:lnSpc>
              <a:spcBef>
                <a:spcPts val="0"/>
              </a:spcBef>
            </a:pPr>
            <a:r>
              <a:rPr lang="en-US" dirty="0"/>
              <a:t>An advanced course for trainers who want to ignite participation, interaction and willing experimentation even among reluctant participants.</a:t>
            </a:r>
          </a:p>
          <a:p>
            <a:pPr>
              <a:lnSpc>
                <a:spcPct val="100000"/>
              </a:lnSpc>
              <a:spcBef>
                <a:spcPts val="0"/>
              </a:spcBef>
            </a:pPr>
            <a:r>
              <a:rPr lang="en-US" sz="1900" dirty="0"/>
              <a:t>Science and Practice of Modern Learning and Assessment</a:t>
            </a:r>
          </a:p>
          <a:p>
            <a:pPr lvl="2"/>
            <a:r>
              <a:rPr lang="en-US" dirty="0"/>
              <a:t>Learn to develop an evidence-based approach to delivering learning, integrating learning technology and assessments.</a:t>
            </a:r>
          </a:p>
        </p:txBody>
      </p:sp>
      <p:pic>
        <p:nvPicPr>
          <p:cNvPr id="3" name="Picture 2" descr="A picture containing text, person&#10;&#10;Description automatically generated">
            <a:extLst>
              <a:ext uri="{FF2B5EF4-FFF2-40B4-BE49-F238E27FC236}">
                <a16:creationId xmlns:a16="http://schemas.microsoft.com/office/drawing/2014/main" id="{822BC31B-9DCB-854E-8F83-04CB0ED4F059}"/>
              </a:ext>
            </a:extLst>
          </p:cNvPr>
          <p:cNvPicPr>
            <a:picLocks noChangeAspect="1"/>
          </p:cNvPicPr>
          <p:nvPr/>
        </p:nvPicPr>
        <p:blipFill>
          <a:blip r:embed="rId3"/>
          <a:stretch>
            <a:fillRect/>
          </a:stretch>
        </p:blipFill>
        <p:spPr>
          <a:xfrm>
            <a:off x="5829923" y="4811758"/>
            <a:ext cx="2327248" cy="1496088"/>
          </a:xfrm>
          <a:prstGeom prst="rect">
            <a:avLst/>
          </a:prstGeom>
        </p:spPr>
      </p:pic>
      <p:pic>
        <p:nvPicPr>
          <p:cNvPr id="5" name="Picture 4" descr="A group of people posing for a photo&#10;&#10;Description automatically generated">
            <a:extLst>
              <a:ext uri="{FF2B5EF4-FFF2-40B4-BE49-F238E27FC236}">
                <a16:creationId xmlns:a16="http://schemas.microsoft.com/office/drawing/2014/main" id="{E8AC3DC1-3D17-9F48-8295-7848BAB9AB52}"/>
              </a:ext>
            </a:extLst>
          </p:cNvPr>
          <p:cNvPicPr>
            <a:picLocks noChangeAspect="1"/>
          </p:cNvPicPr>
          <p:nvPr/>
        </p:nvPicPr>
        <p:blipFill>
          <a:blip r:embed="rId4"/>
          <a:stretch>
            <a:fillRect/>
          </a:stretch>
        </p:blipFill>
        <p:spPr>
          <a:xfrm>
            <a:off x="3239044" y="4825641"/>
            <a:ext cx="2327248" cy="1513122"/>
          </a:xfrm>
          <a:prstGeom prst="rect">
            <a:avLst/>
          </a:prstGeom>
        </p:spPr>
      </p:pic>
      <p:pic>
        <p:nvPicPr>
          <p:cNvPr id="7" name="Picture 6" descr="A picture containing timeline&#10;&#10;Description automatically generated">
            <a:extLst>
              <a:ext uri="{FF2B5EF4-FFF2-40B4-BE49-F238E27FC236}">
                <a16:creationId xmlns:a16="http://schemas.microsoft.com/office/drawing/2014/main" id="{321FCB84-24AF-0446-AE3E-C6B1C92FFD62}"/>
              </a:ext>
            </a:extLst>
          </p:cNvPr>
          <p:cNvPicPr>
            <a:picLocks noChangeAspect="1"/>
          </p:cNvPicPr>
          <p:nvPr/>
        </p:nvPicPr>
        <p:blipFill>
          <a:blip r:embed="rId5"/>
          <a:stretch>
            <a:fillRect/>
          </a:stretch>
        </p:blipFill>
        <p:spPr>
          <a:xfrm>
            <a:off x="638281" y="4811758"/>
            <a:ext cx="2337132" cy="1502442"/>
          </a:xfrm>
          <a:prstGeom prst="rect">
            <a:avLst/>
          </a:prstGeom>
        </p:spPr>
      </p:pic>
    </p:spTree>
    <p:extLst>
      <p:ext uri="{BB962C8B-B14F-4D97-AF65-F5344CB8AC3E}">
        <p14:creationId xmlns:p14="http://schemas.microsoft.com/office/powerpoint/2010/main" val="9932220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D0F12F80-895A-4356-A2FC-D114D78AAA58}"/>
              </a:ext>
            </a:extLst>
          </p:cNvPr>
          <p:cNvSpPr>
            <a:spLocks noGrp="1"/>
          </p:cNvSpPr>
          <p:nvPr>
            <p:ph type="title"/>
          </p:nvPr>
        </p:nvSpPr>
        <p:spPr>
          <a:xfrm>
            <a:off x="374648" y="334479"/>
            <a:ext cx="8308109" cy="729535"/>
          </a:xfrm>
        </p:spPr>
        <p:txBody>
          <a:bodyPr/>
          <a:lstStyle/>
          <a:p>
            <a:r>
              <a:rPr lang="en-US" dirty="0"/>
              <a:t>LTEN Events Calendar 2023</a:t>
            </a:r>
          </a:p>
        </p:txBody>
      </p:sp>
      <p:sp>
        <p:nvSpPr>
          <p:cNvPr id="15" name="Content Placeholder 2">
            <a:extLst>
              <a:ext uri="{FF2B5EF4-FFF2-40B4-BE49-F238E27FC236}">
                <a16:creationId xmlns:a16="http://schemas.microsoft.com/office/drawing/2014/main" id="{49EDE6F8-AE4B-432D-943A-C1160E59B223}"/>
              </a:ext>
            </a:extLst>
          </p:cNvPr>
          <p:cNvSpPr>
            <a:spLocks noGrp="1"/>
          </p:cNvSpPr>
          <p:nvPr>
            <p:ph sz="quarter" idx="4294967295"/>
          </p:nvPr>
        </p:nvSpPr>
        <p:spPr>
          <a:xfrm>
            <a:off x="214009" y="1652630"/>
            <a:ext cx="4357991" cy="4407491"/>
          </a:xfrm>
        </p:spPr>
        <p:txBody>
          <a:bodyPr/>
          <a:lstStyle/>
          <a:p>
            <a:pPr lvl="2" indent="0">
              <a:buClr>
                <a:schemeClr val="accent1"/>
              </a:buClr>
              <a:buNone/>
            </a:pPr>
            <a:r>
              <a:rPr lang="en-US" b="1" dirty="0">
                <a:solidFill>
                  <a:srgbClr val="1088D7"/>
                </a:solidFill>
                <a:cs typeface="Calibri"/>
              </a:rPr>
              <a:t>PrimeTime! For Trainers Core</a:t>
            </a:r>
          </a:p>
          <a:p>
            <a:pPr lvl="2">
              <a:buClr>
                <a:schemeClr val="accent1"/>
              </a:buClr>
              <a:buFont typeface="Wingdings" panose="05000000000000000000" pitchFamily="2" charset="2"/>
              <a:buChar char="Ø"/>
            </a:pPr>
            <a:r>
              <a:rPr lang="en-US" sz="1600" b="1" dirty="0">
                <a:solidFill>
                  <a:srgbClr val="000000"/>
                </a:solidFill>
                <a:cs typeface="Calibri"/>
              </a:rPr>
              <a:t>March 13-15, 2023 – </a:t>
            </a:r>
            <a:r>
              <a:rPr lang="en-US" sz="1600" dirty="0">
                <a:solidFill>
                  <a:srgbClr val="000000"/>
                </a:solidFill>
                <a:cs typeface="Calibri"/>
              </a:rPr>
              <a:t>San Diego, CA</a:t>
            </a:r>
          </a:p>
          <a:p>
            <a:pPr lvl="2">
              <a:buClr>
                <a:schemeClr val="accent1"/>
              </a:buClr>
              <a:buFont typeface="Wingdings" panose="05000000000000000000" pitchFamily="2" charset="2"/>
              <a:buChar char="Ø"/>
            </a:pPr>
            <a:r>
              <a:rPr lang="en-US" sz="1600" b="1" dirty="0">
                <a:solidFill>
                  <a:srgbClr val="000000"/>
                </a:solidFill>
                <a:cs typeface="Calibri"/>
              </a:rPr>
              <a:t>May 15-18, 2023 –</a:t>
            </a:r>
            <a:r>
              <a:rPr lang="en-US" sz="1600" dirty="0">
                <a:solidFill>
                  <a:srgbClr val="000000"/>
                </a:solidFill>
                <a:cs typeface="Calibri"/>
              </a:rPr>
              <a:t> Virtual</a:t>
            </a:r>
          </a:p>
          <a:p>
            <a:pPr lvl="2">
              <a:buClr>
                <a:schemeClr val="accent1"/>
              </a:buClr>
              <a:buFont typeface="Wingdings" panose="05000000000000000000" pitchFamily="2" charset="2"/>
              <a:buChar char="Ø"/>
            </a:pPr>
            <a:r>
              <a:rPr lang="en-US" sz="1600" b="1" dirty="0">
                <a:solidFill>
                  <a:srgbClr val="000000"/>
                </a:solidFill>
                <a:cs typeface="Calibri"/>
              </a:rPr>
              <a:t>September 11-13, 2023 – </a:t>
            </a:r>
            <a:r>
              <a:rPr lang="en-US" sz="1600" dirty="0">
                <a:solidFill>
                  <a:srgbClr val="000000"/>
                </a:solidFill>
                <a:cs typeface="Calibri"/>
              </a:rPr>
              <a:t>Cambridge, MA</a:t>
            </a:r>
          </a:p>
          <a:p>
            <a:pPr lvl="2">
              <a:buClr>
                <a:schemeClr val="accent1"/>
              </a:buClr>
              <a:buFont typeface="Wingdings" panose="05000000000000000000" pitchFamily="2" charset="2"/>
              <a:buChar char="Ø"/>
            </a:pPr>
            <a:r>
              <a:rPr lang="en-US" sz="1600" b="1" dirty="0">
                <a:solidFill>
                  <a:srgbClr val="000000"/>
                </a:solidFill>
                <a:cs typeface="Calibri"/>
              </a:rPr>
              <a:t>December 4-6,  2023 – </a:t>
            </a:r>
            <a:r>
              <a:rPr lang="en-US" sz="1600" dirty="0"/>
              <a:t>Short Hills, NJ</a:t>
            </a:r>
            <a:br>
              <a:rPr lang="en-US" sz="1600" b="1" dirty="0">
                <a:solidFill>
                  <a:srgbClr val="000000"/>
                </a:solidFill>
                <a:cs typeface="Calibri"/>
              </a:rPr>
            </a:br>
            <a:r>
              <a:rPr lang="en-US" sz="1600" b="1" dirty="0">
                <a:solidFill>
                  <a:srgbClr val="000000"/>
                </a:solidFill>
                <a:cs typeface="Calibri"/>
              </a:rPr>
              <a:t> </a:t>
            </a:r>
          </a:p>
          <a:p>
            <a:pPr lvl="2" indent="0">
              <a:buClr>
                <a:schemeClr val="accent1"/>
              </a:buClr>
              <a:buNone/>
            </a:pPr>
            <a:r>
              <a:rPr lang="en-US" b="1" dirty="0">
                <a:solidFill>
                  <a:schemeClr val="accent1"/>
                </a:solidFill>
                <a:cs typeface="Calibri" panose="020F0502020204030204" pitchFamily="34" charset="0"/>
              </a:rPr>
              <a:t>PrimeTime! For Trainers Masters</a:t>
            </a:r>
          </a:p>
          <a:p>
            <a:pPr lvl="2">
              <a:lnSpc>
                <a:spcPct val="100000"/>
              </a:lnSpc>
              <a:buClr>
                <a:schemeClr val="accent1"/>
              </a:buClr>
              <a:buFont typeface="Wingdings" panose="05000000000000000000" pitchFamily="2" charset="2"/>
              <a:buChar char="Ø"/>
            </a:pPr>
            <a:r>
              <a:rPr lang="en-US" sz="1600" b="1" dirty="0">
                <a:solidFill>
                  <a:srgbClr val="000000"/>
                </a:solidFill>
                <a:cs typeface="Calibri"/>
              </a:rPr>
              <a:t>December 7-8, 2023 – </a:t>
            </a:r>
            <a:r>
              <a:rPr lang="en-US" sz="1600" dirty="0"/>
              <a:t>Short Hills, NJ</a:t>
            </a:r>
          </a:p>
          <a:p>
            <a:pPr marL="0" lvl="2" indent="0">
              <a:buNone/>
            </a:pPr>
            <a:endParaRPr lang="en-US" sz="800" dirty="0"/>
          </a:p>
          <a:p>
            <a:pPr marL="0" marR="0" lvl="0" indent="0" algn="l" defTabSz="342900" rtl="0" eaLnBrk="1" fontAlgn="auto" latinLnBrk="0" hangingPunct="1">
              <a:lnSpc>
                <a:spcPct val="100000"/>
              </a:lnSpc>
              <a:spcBef>
                <a:spcPct val="20000"/>
              </a:spcBef>
              <a:spcAft>
                <a:spcPts val="150"/>
              </a:spcAft>
              <a:buClr>
                <a:srgbClr val="F27300"/>
              </a:buClr>
              <a:buSzTx/>
              <a:buFontTx/>
              <a:buNone/>
              <a:tabLst/>
              <a:defRPr/>
            </a:pPr>
            <a:r>
              <a:rPr kumimoji="0" lang="en-US" sz="1800" b="1" i="0" u="none" strike="noStrike" kern="1200" cap="none" spc="0" normalizeH="0" baseline="0" noProof="0" dirty="0">
                <a:ln>
                  <a:noFill/>
                </a:ln>
                <a:solidFill>
                  <a:srgbClr val="1088D7"/>
                </a:solidFill>
                <a:effectLst/>
                <a:uLnTx/>
                <a:uFillTx/>
                <a:latin typeface="+mn-lt"/>
                <a:ea typeface="+mn-ea"/>
                <a:cs typeface="Calibri"/>
              </a:rPr>
              <a:t>6Ds Workshop</a:t>
            </a:r>
          </a:p>
          <a:p>
            <a:pPr marL="171450" marR="0" lvl="2" indent="-171450" algn="l" defTabSz="342900" rtl="0" eaLnBrk="1" fontAlgn="auto" latinLnBrk="0" hangingPunct="1">
              <a:lnSpc>
                <a:spcPct val="100000"/>
              </a:lnSpc>
              <a:spcBef>
                <a:spcPct val="20000"/>
              </a:spcBef>
              <a:spcAft>
                <a:spcPts val="0"/>
              </a:spcAft>
              <a:buClr>
                <a:srgbClr val="1088D7"/>
              </a:buClr>
              <a:buSzPct val="55000"/>
              <a:buFont typeface="Wingdings" panose="05000000000000000000" pitchFamily="2" charset="2"/>
              <a:buChar char="Ø"/>
              <a:tabLst/>
              <a:defRPr/>
            </a:pPr>
            <a:r>
              <a:rPr lang="en-US" sz="1600" b="1" dirty="0">
                <a:solidFill>
                  <a:srgbClr val="000000"/>
                </a:solidFill>
              </a:rPr>
              <a:t>March 28-29, 2023 </a:t>
            </a:r>
            <a:r>
              <a:rPr lang="en-US" sz="1600" dirty="0">
                <a:solidFill>
                  <a:srgbClr val="000000"/>
                </a:solidFill>
              </a:rPr>
              <a:t>– Princeton, NJ</a:t>
            </a:r>
            <a:endParaRPr kumimoji="0" lang="en-US" sz="1600" i="0" u="none" strike="noStrike" kern="1200" cap="none" spc="0" normalizeH="0" baseline="0" noProof="0" dirty="0">
              <a:ln>
                <a:noFill/>
              </a:ln>
              <a:solidFill>
                <a:srgbClr val="000000"/>
              </a:solidFill>
              <a:effectLst/>
              <a:uLnTx/>
              <a:uFillTx/>
              <a:ea typeface="+mn-ea"/>
              <a:cs typeface="Calibri" panose="020F0502020204030204" pitchFamily="34" charset="0"/>
            </a:endParaRPr>
          </a:p>
          <a:p>
            <a:pPr marL="171450" marR="0" lvl="2" indent="-171450" algn="l" defTabSz="342900" rtl="0" eaLnBrk="1" fontAlgn="auto" latinLnBrk="0" hangingPunct="1">
              <a:lnSpc>
                <a:spcPct val="100000"/>
              </a:lnSpc>
              <a:spcBef>
                <a:spcPct val="20000"/>
              </a:spcBef>
              <a:spcAft>
                <a:spcPts val="0"/>
              </a:spcAft>
              <a:buClr>
                <a:srgbClr val="1088D7"/>
              </a:buClr>
              <a:buSzPct val="55000"/>
              <a:buFont typeface="Wingdings" panose="05000000000000000000" pitchFamily="2" charset="2"/>
              <a:buChar char="Ø"/>
              <a:tabLst/>
              <a:defRPr/>
            </a:pPr>
            <a:r>
              <a:rPr kumimoji="0" lang="en-US" sz="1600" b="1" i="0" u="none" strike="noStrike" kern="1200" cap="none" spc="0" normalizeH="0" baseline="0" noProof="0" dirty="0">
                <a:ln>
                  <a:noFill/>
                </a:ln>
                <a:solidFill>
                  <a:srgbClr val="000000"/>
                </a:solidFill>
                <a:effectLst/>
                <a:uLnTx/>
                <a:uFillTx/>
                <a:ea typeface="+mn-ea"/>
                <a:cs typeface="Calibri" panose="020F0502020204030204" pitchFamily="34" charset="0"/>
              </a:rPr>
              <a:t>October 11-12, 2023</a:t>
            </a:r>
            <a:r>
              <a:rPr kumimoji="0" lang="en-US" sz="1600" b="1" i="0" u="none" strike="noStrike" kern="1200" cap="none" spc="0" normalizeH="0" baseline="0" noProof="0" dirty="0">
                <a:ln>
                  <a:noFill/>
                </a:ln>
                <a:solidFill>
                  <a:srgbClr val="000000"/>
                </a:solidFill>
                <a:effectLst/>
                <a:uLnTx/>
                <a:uFillTx/>
                <a:ea typeface="+mn-ea"/>
                <a:cs typeface="Calibri"/>
              </a:rPr>
              <a:t> -  </a:t>
            </a:r>
            <a:r>
              <a:rPr kumimoji="0" lang="en-US" sz="1600" b="0" i="0" u="none" strike="noStrike" kern="1200" cap="none" spc="0" normalizeH="0" baseline="0" noProof="0" dirty="0">
                <a:ln>
                  <a:noFill/>
                </a:ln>
                <a:solidFill>
                  <a:srgbClr val="000000"/>
                </a:solidFill>
                <a:effectLst/>
                <a:uLnTx/>
                <a:uFillTx/>
                <a:ea typeface="+mn-ea"/>
                <a:cs typeface="Calibri" panose="020F0502020204030204" pitchFamily="34" charset="0"/>
              </a:rPr>
              <a:t>Chicago, IL</a:t>
            </a:r>
            <a:endParaRPr kumimoji="0" lang="en-US" sz="1600" b="1" i="0" u="none" strike="noStrike" kern="1200" cap="none" spc="0" normalizeH="0" baseline="0" noProof="0" dirty="0">
              <a:ln>
                <a:noFill/>
              </a:ln>
              <a:solidFill>
                <a:srgbClr val="1088D7"/>
              </a:solidFill>
              <a:effectLst/>
              <a:uLnTx/>
              <a:uFillTx/>
              <a:ea typeface="+mn-ea"/>
              <a:cs typeface="Calibri"/>
            </a:endParaRPr>
          </a:p>
          <a:p>
            <a:pPr marL="0" marR="0" lvl="0" indent="0" algn="l" defTabSz="457200" rtl="0" eaLnBrk="1" fontAlgn="auto" latinLnBrk="0" hangingPunct="1">
              <a:lnSpc>
                <a:spcPct val="100000"/>
              </a:lnSpc>
              <a:spcBef>
                <a:spcPct val="20000"/>
              </a:spcBef>
              <a:spcAft>
                <a:spcPts val="200"/>
              </a:spcAft>
              <a:buClr>
                <a:srgbClr val="F27300"/>
              </a:buClr>
              <a:buSzTx/>
              <a:buFontTx/>
              <a:buNone/>
              <a:tabLst/>
              <a:defRPr/>
            </a:pPr>
            <a:endParaRPr kumimoji="0" lang="en-US" sz="1800" b="1" i="0" u="none" strike="noStrike" kern="1200" cap="none" spc="0" normalizeH="0" baseline="0" noProof="0" dirty="0">
              <a:ln>
                <a:noFill/>
              </a:ln>
              <a:solidFill>
                <a:srgbClr val="1088D7"/>
              </a:solidFill>
              <a:effectLst/>
              <a:uLnTx/>
              <a:uFillTx/>
              <a:latin typeface="+mn-lt"/>
              <a:ea typeface="+mn-ea"/>
              <a:cs typeface="Calibri"/>
            </a:endParaRPr>
          </a:p>
          <a:p>
            <a:pPr marL="0" lvl="2" indent="0">
              <a:buNone/>
            </a:pPr>
            <a:endParaRPr lang="en-US" dirty="0"/>
          </a:p>
        </p:txBody>
      </p:sp>
      <p:sp>
        <p:nvSpPr>
          <p:cNvPr id="16" name="Content Placeholder 3">
            <a:extLst>
              <a:ext uri="{FF2B5EF4-FFF2-40B4-BE49-F238E27FC236}">
                <a16:creationId xmlns:a16="http://schemas.microsoft.com/office/drawing/2014/main" id="{FE3E8E1A-6E51-4DBD-9484-6CD10C90B205}"/>
              </a:ext>
            </a:extLst>
          </p:cNvPr>
          <p:cNvSpPr txBox="1">
            <a:spLocks/>
          </p:cNvSpPr>
          <p:nvPr/>
        </p:nvSpPr>
        <p:spPr>
          <a:xfrm>
            <a:off x="4299284" y="1652630"/>
            <a:ext cx="4463431" cy="4871238"/>
          </a:xfrm>
          <a:prstGeom prst="rect">
            <a:avLst/>
          </a:prstGeom>
        </p:spPr>
        <p:txBody>
          <a:bodyPr/>
          <a:lstStyle>
            <a:lvl1pPr marL="0" indent="0" algn="l" defTabSz="342900" rtl="0" eaLnBrk="1" latinLnBrk="0" hangingPunct="1">
              <a:spcBef>
                <a:spcPct val="20000"/>
              </a:spcBef>
              <a:spcAft>
                <a:spcPts val="150"/>
              </a:spcAft>
              <a:buClr>
                <a:srgbClr val="F27300"/>
              </a:buClr>
              <a:buFontTx/>
              <a:buNone/>
              <a:defRPr sz="1800" b="0" i="0" kern="1200" cap="none" spc="0">
                <a:solidFill>
                  <a:schemeClr val="tx2"/>
                </a:solidFill>
                <a:latin typeface="Calibri"/>
                <a:ea typeface="+mn-ea"/>
                <a:cs typeface="Calibri"/>
              </a:defRPr>
            </a:lvl1pPr>
            <a:lvl2pPr marL="0" indent="0" algn="l" defTabSz="342900" rtl="0" eaLnBrk="1" latinLnBrk="0" hangingPunct="1">
              <a:spcBef>
                <a:spcPct val="20000"/>
              </a:spcBef>
              <a:buClr>
                <a:schemeClr val="accent1"/>
              </a:buClr>
              <a:buSzPct val="80000"/>
              <a:buFont typeface="Lucida Grande"/>
              <a:buNone/>
              <a:defRPr sz="1350" b="1" i="0" kern="1200" spc="0">
                <a:solidFill>
                  <a:schemeClr val="tx1"/>
                </a:solidFill>
                <a:latin typeface="Calibri" panose="020F0502020204030204" pitchFamily="34" charset="0"/>
                <a:ea typeface="+mn-ea"/>
                <a:cs typeface="Calibri" panose="020F0502020204030204" pitchFamily="34" charset="0"/>
              </a:defRPr>
            </a:lvl2pPr>
            <a:lvl3pPr marL="171450" indent="-171450" algn="l" defTabSz="342900" rtl="0" eaLnBrk="1" latinLnBrk="0" hangingPunct="1">
              <a:spcBef>
                <a:spcPct val="20000"/>
              </a:spcBef>
              <a:buClr>
                <a:schemeClr val="accent1"/>
              </a:buClr>
              <a:buSzPct val="55000"/>
              <a:buFont typeface="Wingdings" charset="2"/>
              <a:buChar char="u"/>
              <a:defRPr sz="1200" b="0" i="0" kern="1200" spc="0">
                <a:solidFill>
                  <a:schemeClr val="tx1"/>
                </a:solidFill>
                <a:latin typeface="Calibri" panose="020F0502020204030204" pitchFamily="34" charset="0"/>
                <a:ea typeface="+mn-ea"/>
                <a:cs typeface="Calibri" panose="020F0502020204030204" pitchFamily="34" charset="0"/>
              </a:defRPr>
            </a:lvl3pPr>
            <a:lvl4pPr marL="342900" indent="-171450" algn="l" defTabSz="342900" rtl="0" eaLnBrk="1" latinLnBrk="0" hangingPunct="1">
              <a:spcBef>
                <a:spcPct val="20000"/>
              </a:spcBef>
              <a:buClr>
                <a:schemeClr val="tx1"/>
              </a:buClr>
              <a:buSzPct val="55000"/>
              <a:buFont typeface="Wingdings" charset="2"/>
              <a:buChar char="u"/>
              <a:defRPr sz="1050" b="0" i="0" kern="1200" spc="0">
                <a:solidFill>
                  <a:schemeClr val="tx1"/>
                </a:solidFill>
                <a:latin typeface="Calibri" panose="020F0502020204030204" pitchFamily="34" charset="0"/>
                <a:ea typeface="+mn-ea"/>
                <a:cs typeface="Calibri" panose="020F0502020204030204" pitchFamily="34" charset="0"/>
              </a:defRPr>
            </a:lvl4pPr>
            <a:lvl5pPr marL="514350" indent="-171450" algn="l" defTabSz="342900" rtl="0" eaLnBrk="1" latinLnBrk="0" hangingPunct="1">
              <a:spcBef>
                <a:spcPct val="20000"/>
              </a:spcBef>
              <a:buClr>
                <a:schemeClr val="tx1"/>
              </a:buClr>
              <a:buSzPct val="55000"/>
              <a:buFont typeface="Wingdings" charset="2"/>
              <a:buChar char="u"/>
              <a:defRPr sz="1050" b="0" i="0" kern="1200" spc="0">
                <a:solidFill>
                  <a:schemeClr val="tx1"/>
                </a:solidFill>
                <a:latin typeface="Calibri" panose="020F0502020204030204" pitchFamily="34" charset="0"/>
                <a:ea typeface="+mn-ea"/>
                <a:cs typeface="Calibri" panose="020F0502020204030204" pitchFamily="34"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r>
              <a:rPr lang="en-US" sz="1800" b="1" dirty="0">
                <a:latin typeface="+mn-lt"/>
              </a:rPr>
              <a:t>Annual Conference</a:t>
            </a:r>
          </a:p>
          <a:p>
            <a:pPr lvl="2">
              <a:buClr>
                <a:schemeClr val="accent1"/>
              </a:buClr>
              <a:buFont typeface="Wingdings" panose="05000000000000000000" pitchFamily="2" charset="2"/>
              <a:buChar char="Ø"/>
            </a:pPr>
            <a:r>
              <a:rPr lang="en-US" sz="1600" b="1" dirty="0">
                <a:solidFill>
                  <a:srgbClr val="000000"/>
                </a:solidFill>
                <a:cs typeface="Calibri"/>
              </a:rPr>
              <a:t>June 12-15, 2023 </a:t>
            </a:r>
            <a:r>
              <a:rPr lang="en-US" sz="1600" dirty="0">
                <a:solidFill>
                  <a:srgbClr val="000000"/>
                </a:solidFill>
                <a:cs typeface="Calibri"/>
              </a:rPr>
              <a:t>– Phoenix, AZ</a:t>
            </a:r>
          </a:p>
          <a:p>
            <a:pPr marL="0" marR="0" lvl="2" indent="0" algn="l" defTabSz="342900" rtl="0" eaLnBrk="1" fontAlgn="auto" latinLnBrk="0" hangingPunct="1">
              <a:lnSpc>
                <a:spcPct val="100000"/>
              </a:lnSpc>
              <a:spcBef>
                <a:spcPct val="20000"/>
              </a:spcBef>
              <a:spcAft>
                <a:spcPts val="0"/>
              </a:spcAft>
              <a:buClr>
                <a:srgbClr val="1088D7"/>
              </a:buClr>
              <a:buSzPct val="55000"/>
              <a:buFont typeface="Wingdings" charset="2"/>
              <a:buNone/>
              <a:tabLst/>
              <a:defRPr/>
            </a:pPr>
            <a:endParaRPr kumimoji="0" lang="en-US" sz="400" b="1" i="0" u="none" strike="noStrike" kern="1200" cap="none" spc="0" normalizeH="0" baseline="0" noProof="0" dirty="0">
              <a:ln>
                <a:noFill/>
              </a:ln>
              <a:solidFill>
                <a:srgbClr val="1088D7"/>
              </a:solidFill>
              <a:effectLst/>
              <a:uLnTx/>
              <a:uFillTx/>
              <a:latin typeface="Calibri" panose="020F0502020204030204" pitchFamily="34" charset="0"/>
              <a:ea typeface="+mn-ea"/>
              <a:cs typeface="Calibri" panose="020F0502020204030204" pitchFamily="34" charset="0"/>
            </a:endParaRPr>
          </a:p>
          <a:p>
            <a:pPr marL="0" marR="0" lvl="2" indent="0" algn="l" defTabSz="342900" rtl="0" eaLnBrk="1" fontAlgn="auto" latinLnBrk="0" hangingPunct="1">
              <a:lnSpc>
                <a:spcPct val="100000"/>
              </a:lnSpc>
              <a:spcBef>
                <a:spcPct val="20000"/>
              </a:spcBef>
              <a:spcAft>
                <a:spcPts val="0"/>
              </a:spcAft>
              <a:buClr>
                <a:srgbClr val="1088D7"/>
              </a:buClr>
              <a:buSzPct val="55000"/>
              <a:buFont typeface="Wingdings" charset="2"/>
              <a:buNone/>
              <a:tabLst/>
              <a:defRPr/>
            </a:pPr>
            <a:r>
              <a:rPr kumimoji="0" lang="en-US" sz="1800" b="1" i="0" u="none" strike="noStrike" kern="1200" cap="none" spc="0" normalizeH="0" baseline="0" noProof="0" dirty="0">
                <a:ln>
                  <a:noFill/>
                </a:ln>
                <a:solidFill>
                  <a:srgbClr val="1088D7"/>
                </a:solidFill>
                <a:effectLst/>
                <a:uLnTx/>
                <a:uFillTx/>
                <a:latin typeface="Calibri" panose="020F0502020204030204" pitchFamily="34" charset="0"/>
                <a:ea typeface="+mn-ea"/>
                <a:cs typeface="Calibri" panose="020F0502020204030204" pitchFamily="34" charset="0"/>
              </a:rPr>
              <a:t>Science of Learning and Assessment</a:t>
            </a:r>
          </a:p>
          <a:p>
            <a:pPr marL="171450" marR="0" lvl="2" indent="-171450" algn="l" defTabSz="342900" rtl="0" eaLnBrk="1" fontAlgn="auto" latinLnBrk="0" hangingPunct="1">
              <a:lnSpc>
                <a:spcPct val="100000"/>
              </a:lnSpc>
              <a:spcBef>
                <a:spcPct val="20000"/>
              </a:spcBef>
              <a:spcAft>
                <a:spcPts val="0"/>
              </a:spcAft>
              <a:buClr>
                <a:srgbClr val="1088D7"/>
              </a:buClr>
              <a:buSzPct val="55000"/>
              <a:buFont typeface="Wingdings" panose="05000000000000000000" pitchFamily="2" charset="2"/>
              <a:buChar char="Ø"/>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a:rPr>
              <a:t>May 2023 – </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Virtual </a:t>
            </a:r>
            <a:r>
              <a:rPr kumimoji="0" lang="en-US" sz="1600" b="0" i="1" u="none" strike="noStrike" kern="1200" cap="none" spc="0" normalizeH="0" baseline="0" noProof="0" dirty="0">
                <a:ln>
                  <a:noFill/>
                </a:ln>
                <a:solidFill>
                  <a:srgbClr val="EA0C8B"/>
                </a:solidFill>
                <a:effectLst/>
                <a:uLnTx/>
                <a:uFillTx/>
                <a:latin typeface="Calibri" panose="020F0502020204030204" pitchFamily="34" charset="0"/>
                <a:ea typeface="+mn-ea"/>
                <a:cs typeface="Calibri" panose="020F0502020204030204" pitchFamily="34" charset="0"/>
              </a:rPr>
              <a:t>(Proposed)</a:t>
            </a:r>
            <a:endParaRPr kumimoji="0" lang="en-US" sz="1600" b="0" i="0" u="none" strike="noStrike" kern="1200" cap="none" spc="0" normalizeH="0" baseline="0" noProof="0" dirty="0">
              <a:ln>
                <a:noFill/>
              </a:ln>
              <a:solidFill>
                <a:srgbClr val="EA0C8B"/>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ct val="20000"/>
              </a:spcBef>
              <a:spcAft>
                <a:spcPts val="200"/>
              </a:spcAft>
              <a:buClr>
                <a:srgbClr val="F27300"/>
              </a:buClr>
              <a:buSzTx/>
              <a:buFontTx/>
              <a:buNone/>
              <a:tabLst/>
              <a:defRPr/>
            </a:pPr>
            <a:r>
              <a:rPr kumimoji="0" lang="en-US" sz="800" b="1" i="0" u="none" strike="noStrike" kern="1200" cap="none" spc="0" normalizeH="0" baseline="0" noProof="0" dirty="0">
                <a:ln>
                  <a:noFill/>
                </a:ln>
                <a:solidFill>
                  <a:srgbClr val="1088D7"/>
                </a:solidFill>
                <a:effectLst/>
                <a:uLnTx/>
                <a:uFillTx/>
                <a:latin typeface="Calibri"/>
                <a:ea typeface="+mn-ea"/>
                <a:cs typeface="Calibri"/>
              </a:rPr>
              <a:t>  </a:t>
            </a:r>
            <a:br>
              <a:rPr kumimoji="0" lang="en-US" sz="1600" b="1" i="0" u="none" strike="noStrike" kern="1200" cap="none" spc="0" normalizeH="0" baseline="0" noProof="0" dirty="0">
                <a:ln>
                  <a:noFill/>
                </a:ln>
                <a:solidFill>
                  <a:srgbClr val="1088D7"/>
                </a:solidFill>
                <a:effectLst/>
                <a:uLnTx/>
                <a:uFillTx/>
                <a:latin typeface="Calibri"/>
                <a:ea typeface="+mn-ea"/>
                <a:cs typeface="Calibri"/>
              </a:rPr>
            </a:br>
            <a:r>
              <a:rPr kumimoji="0" lang="en-US" sz="1800" b="1" i="0" u="none" strike="noStrike" kern="1200" cap="none" spc="0" normalizeH="0" baseline="0" noProof="0" dirty="0">
                <a:ln>
                  <a:noFill/>
                </a:ln>
                <a:solidFill>
                  <a:srgbClr val="1088D7"/>
                </a:solidFill>
                <a:effectLst/>
                <a:uLnTx/>
                <a:uFillTx/>
                <a:latin typeface="Calibri"/>
                <a:ea typeface="+mn-ea"/>
                <a:cs typeface="Calibri"/>
              </a:rPr>
              <a:t>Networking Mixers</a:t>
            </a:r>
          </a:p>
          <a:p>
            <a:pPr marL="171450" marR="0" lvl="2" indent="-171450" algn="l" defTabSz="342900" rtl="0" eaLnBrk="1" fontAlgn="auto" latinLnBrk="0" hangingPunct="1">
              <a:lnSpc>
                <a:spcPct val="100000"/>
              </a:lnSpc>
              <a:spcBef>
                <a:spcPct val="20000"/>
              </a:spcBef>
              <a:spcAft>
                <a:spcPts val="0"/>
              </a:spcAft>
              <a:buClr>
                <a:srgbClr val="1088D7"/>
              </a:buClr>
              <a:buSzPct val="55000"/>
              <a:buFont typeface="Wingdings" panose="05000000000000000000" pitchFamily="2" charset="2"/>
              <a:buChar char="Ø"/>
              <a:tabLst/>
              <a:defRPr/>
            </a:pPr>
            <a:r>
              <a:rPr kumimoji="0" lang="da-DK"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March 14, 2023 </a:t>
            </a:r>
            <a:r>
              <a:rPr kumimoji="0" lang="da-DK"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San Diego, CA</a:t>
            </a:r>
          </a:p>
          <a:p>
            <a:pPr marL="171450" marR="0" lvl="2" indent="-171450" algn="l" defTabSz="342900" rtl="0" eaLnBrk="1" fontAlgn="auto" latinLnBrk="0" hangingPunct="1">
              <a:lnSpc>
                <a:spcPct val="100000"/>
              </a:lnSpc>
              <a:spcBef>
                <a:spcPct val="20000"/>
              </a:spcBef>
              <a:spcAft>
                <a:spcPts val="0"/>
              </a:spcAft>
              <a:buClr>
                <a:srgbClr val="1088D7"/>
              </a:buClr>
              <a:buSzPct val="55000"/>
              <a:buFont typeface="Wingdings" panose="05000000000000000000" pitchFamily="2" charset="2"/>
              <a:buChar char="Ø"/>
              <a:tabLst/>
              <a:defRPr/>
            </a:pPr>
            <a:r>
              <a:rPr kumimoji="0" lang="da-DK"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March 28, 2023 </a:t>
            </a:r>
            <a:r>
              <a:rPr kumimoji="0" lang="da-DK"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Princeton, NJ</a:t>
            </a:r>
          </a:p>
          <a:p>
            <a:pPr marL="171450" marR="0" lvl="2" indent="-171450" algn="l" defTabSz="342900" rtl="0" eaLnBrk="1" fontAlgn="auto" latinLnBrk="0" hangingPunct="1">
              <a:lnSpc>
                <a:spcPct val="100000"/>
              </a:lnSpc>
              <a:spcBef>
                <a:spcPct val="20000"/>
              </a:spcBef>
              <a:spcAft>
                <a:spcPts val="0"/>
              </a:spcAft>
              <a:buClr>
                <a:srgbClr val="1088D7"/>
              </a:buClr>
              <a:buSzPct val="55000"/>
              <a:buFont typeface="Wingdings" panose="05000000000000000000" pitchFamily="2" charset="2"/>
              <a:buChar char="Ø"/>
              <a:tabLst/>
              <a:defRPr/>
            </a:pPr>
            <a:r>
              <a:rPr kumimoji="0" lang="da-DK"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September 12, 2023 -</a:t>
            </a:r>
            <a:r>
              <a:rPr kumimoji="0" lang="da-DK"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1600" b="0" i="0" u="none" strike="noStrike" kern="1200" cap="none" spc="0" normalizeH="0" baseline="0" noProof="0" dirty="0">
                <a:ln>
                  <a:noFill/>
                </a:ln>
                <a:solidFill>
                  <a:srgbClr val="000000"/>
                </a:solidFill>
                <a:effectLst/>
                <a:uLnTx/>
                <a:uFillTx/>
                <a:latin typeface="Calibri"/>
                <a:ea typeface="+mn-ea"/>
                <a:cs typeface="Calibri"/>
              </a:rPr>
              <a:t>Cambridge, MA</a:t>
            </a:r>
          </a:p>
          <a:p>
            <a:pPr marL="171450" marR="0" lvl="2" indent="-171450" algn="l" defTabSz="342900" rtl="0" eaLnBrk="1" fontAlgn="auto" latinLnBrk="0" hangingPunct="1">
              <a:lnSpc>
                <a:spcPct val="100000"/>
              </a:lnSpc>
              <a:spcBef>
                <a:spcPct val="20000"/>
              </a:spcBef>
              <a:spcAft>
                <a:spcPts val="0"/>
              </a:spcAft>
              <a:buClr>
                <a:srgbClr val="1088D7"/>
              </a:buClr>
              <a:buSzPct val="55000"/>
              <a:buFont typeface="Wingdings" panose="05000000000000000000" pitchFamily="2" charset="2"/>
              <a:buChar char="Ø"/>
              <a:tabLst/>
              <a:defRPr/>
            </a:pPr>
            <a:r>
              <a:rPr kumimoji="0" lang="en-US" sz="1600" b="1" i="0" u="none" strike="noStrike" kern="1200" cap="none" spc="0" normalizeH="0" baseline="0" noProof="0" dirty="0">
                <a:ln>
                  <a:noFill/>
                </a:ln>
                <a:solidFill>
                  <a:srgbClr val="000000"/>
                </a:solidFill>
                <a:effectLst/>
                <a:uLnTx/>
                <a:uFillTx/>
                <a:latin typeface="Calibri"/>
                <a:ea typeface="+mn-ea"/>
                <a:cs typeface="Calibri"/>
              </a:rPr>
              <a:t>October 11, 2023 </a:t>
            </a:r>
            <a:r>
              <a:rPr kumimoji="0" lang="en-US" sz="1600" b="0" i="0" u="none" strike="noStrike" kern="1200" cap="none" spc="0" normalizeH="0" baseline="0" noProof="0" dirty="0">
                <a:ln>
                  <a:noFill/>
                </a:ln>
                <a:solidFill>
                  <a:srgbClr val="000000"/>
                </a:solidFill>
                <a:effectLst/>
                <a:uLnTx/>
                <a:uFillTx/>
                <a:latin typeface="Calibri"/>
                <a:ea typeface="+mn-ea"/>
                <a:cs typeface="Calibri"/>
              </a:rPr>
              <a:t>– Chicago, IL</a:t>
            </a:r>
          </a:p>
          <a:p>
            <a:pPr lvl="2">
              <a:buClr>
                <a:srgbClr val="1088D7"/>
              </a:buClr>
              <a:buFont typeface="Wingdings" panose="05000000000000000000" pitchFamily="2" charset="2"/>
              <a:buChar char="Ø"/>
              <a:defRPr/>
            </a:pPr>
            <a:r>
              <a:rPr lang="en-US" sz="1600" b="1" dirty="0">
                <a:solidFill>
                  <a:srgbClr val="000000"/>
                </a:solidFill>
                <a:latin typeface="Calibri"/>
                <a:cs typeface="Calibri"/>
              </a:rPr>
              <a:t>October 27, 2023 </a:t>
            </a:r>
            <a:r>
              <a:rPr lang="en-US" sz="1600" dirty="0">
                <a:solidFill>
                  <a:srgbClr val="000000"/>
                </a:solidFill>
                <a:latin typeface="Calibri"/>
                <a:cs typeface="Calibri"/>
              </a:rPr>
              <a:t>– </a:t>
            </a:r>
            <a:r>
              <a:rPr lang="en-US" sz="1600" i="1" dirty="0">
                <a:solidFill>
                  <a:srgbClr val="000000"/>
                </a:solidFill>
                <a:latin typeface="Calibri"/>
                <a:cs typeface="Calibri"/>
              </a:rPr>
              <a:t>Virtual</a:t>
            </a:r>
            <a:r>
              <a:rPr lang="en-US" sz="1600" dirty="0">
                <a:solidFill>
                  <a:srgbClr val="000000"/>
                </a:solidFill>
                <a:latin typeface="Calibri"/>
                <a:cs typeface="Calibri"/>
              </a:rPr>
              <a:t> </a:t>
            </a:r>
          </a:p>
          <a:p>
            <a:pPr marL="171450" marR="0" lvl="2" indent="-171450" algn="l" defTabSz="342900" rtl="0" eaLnBrk="1" fontAlgn="auto" latinLnBrk="0" hangingPunct="1">
              <a:lnSpc>
                <a:spcPct val="100000"/>
              </a:lnSpc>
              <a:spcBef>
                <a:spcPct val="20000"/>
              </a:spcBef>
              <a:spcAft>
                <a:spcPts val="0"/>
              </a:spcAft>
              <a:buClr>
                <a:srgbClr val="1088D7"/>
              </a:buClr>
              <a:buSzPct val="55000"/>
              <a:buFont typeface="Wingdings" panose="05000000000000000000" pitchFamily="2" charset="2"/>
              <a:buChar char="Ø"/>
              <a:tabLst/>
              <a:defRPr/>
            </a:pPr>
            <a:r>
              <a:rPr kumimoji="0" lang="en-US" sz="1600" b="1" i="0" u="none" strike="noStrike" kern="1200" cap="none" spc="0" normalizeH="0" baseline="0" noProof="0" dirty="0">
                <a:ln>
                  <a:noFill/>
                </a:ln>
                <a:solidFill>
                  <a:srgbClr val="000000"/>
                </a:solidFill>
                <a:effectLst/>
                <a:uLnTx/>
                <a:uFillTx/>
                <a:latin typeface="Calibri"/>
                <a:ea typeface="+mn-ea"/>
                <a:cs typeface="Calibri"/>
              </a:rPr>
              <a:t>December 5, 2023 </a:t>
            </a:r>
            <a:r>
              <a:rPr kumimoji="0" lang="en-US" sz="1600" b="0" i="0" u="none" strike="noStrike" kern="1200" cap="none" spc="0" normalizeH="0" baseline="0" noProof="0" dirty="0">
                <a:ln>
                  <a:noFill/>
                </a:ln>
                <a:solidFill>
                  <a:srgbClr val="000000"/>
                </a:solidFill>
                <a:effectLst/>
                <a:uLnTx/>
                <a:uFillTx/>
                <a:latin typeface="Calibri"/>
                <a:ea typeface="+mn-ea"/>
                <a:cs typeface="Calibri"/>
              </a:rPr>
              <a:t>– Short Hills, NJ</a:t>
            </a: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ct val="20000"/>
              </a:spcBef>
              <a:spcAft>
                <a:spcPts val="200"/>
              </a:spcAft>
              <a:buClr>
                <a:srgbClr val="F27300"/>
              </a:buClr>
              <a:buSzTx/>
              <a:buFontTx/>
              <a:buNone/>
              <a:tabLst/>
              <a:defRPr/>
            </a:pPr>
            <a:endParaRPr kumimoji="0" lang="en-US" sz="800" b="1" i="0" u="none" strike="noStrike" kern="1200" cap="none" spc="0" normalizeH="0" baseline="0" noProof="0" dirty="0">
              <a:ln>
                <a:noFill/>
              </a:ln>
              <a:solidFill>
                <a:srgbClr val="1088D7"/>
              </a:solidFill>
              <a:effectLst/>
              <a:uLnTx/>
              <a:uFillTx/>
              <a:latin typeface="Calibri"/>
              <a:ea typeface="+mn-ea"/>
              <a:cs typeface="Calibri"/>
            </a:endParaRPr>
          </a:p>
          <a:p>
            <a:pPr marL="171450" marR="0" lvl="2" indent="0" algn="l" defTabSz="342900" rtl="0" eaLnBrk="1" fontAlgn="auto" latinLnBrk="0" hangingPunct="1">
              <a:lnSpc>
                <a:spcPct val="100000"/>
              </a:lnSpc>
              <a:spcBef>
                <a:spcPts val="1000"/>
              </a:spcBef>
              <a:spcAft>
                <a:spcPts val="0"/>
              </a:spcAft>
              <a:buClr>
                <a:srgbClr val="1088D7"/>
              </a:buClr>
              <a:buSzPct val="55000"/>
              <a:buFont typeface="Wingdings" charset="2"/>
              <a:buNone/>
              <a:tabLst/>
              <a:defRPr/>
            </a:pPr>
            <a:endParaRPr kumimoji="0" lang="en-US" sz="1600" b="1" i="0" u="none" strike="noStrike" kern="1200" cap="none" spc="0" normalizeH="0" baseline="0" noProof="0" dirty="0">
              <a:ln>
                <a:noFill/>
              </a:ln>
              <a:solidFill>
                <a:srgbClr val="1088D7"/>
              </a:solidFill>
              <a:effectLst/>
              <a:uLnTx/>
              <a:uFillTx/>
              <a:latin typeface="Calibri" panose="020F0502020204030204" pitchFamily="34" charset="0"/>
              <a:ea typeface="+mn-ea"/>
              <a:cs typeface="Calibri" panose="020F0502020204030204" pitchFamily="34" charset="0"/>
            </a:endParaRPr>
          </a:p>
          <a:p>
            <a:pPr marL="0" marR="0" lvl="2" indent="0" algn="l" defTabSz="342900" rtl="0" eaLnBrk="1" fontAlgn="auto" latinLnBrk="0" hangingPunct="1">
              <a:lnSpc>
                <a:spcPct val="100000"/>
              </a:lnSpc>
              <a:spcBef>
                <a:spcPct val="20000"/>
              </a:spcBef>
              <a:spcAft>
                <a:spcPts val="0"/>
              </a:spcAft>
              <a:buClr>
                <a:srgbClr val="1088D7"/>
              </a:buClr>
              <a:buSzPct val="55000"/>
              <a:buFont typeface="Wingdings" charset="2"/>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2" indent="0" algn="l" defTabSz="342900" rtl="0" eaLnBrk="1" fontAlgn="auto" latinLnBrk="0" hangingPunct="1">
              <a:lnSpc>
                <a:spcPct val="100000"/>
              </a:lnSpc>
              <a:spcBef>
                <a:spcPct val="20000"/>
              </a:spcBef>
              <a:spcAft>
                <a:spcPts val="0"/>
              </a:spcAft>
              <a:buClr>
                <a:srgbClr val="1088D7"/>
              </a:buClr>
              <a:buSzPct val="55000"/>
              <a:buFont typeface="Wingdings" charset="2"/>
              <a:buNone/>
              <a:tabLst/>
              <a:defRPr/>
            </a:pP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8940469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Graphical user interface, text, application, chat or text message&#10;&#10;Description automatically generated">
            <a:extLst>
              <a:ext uri="{FF2B5EF4-FFF2-40B4-BE49-F238E27FC236}">
                <a16:creationId xmlns:a16="http://schemas.microsoft.com/office/drawing/2014/main" id="{65D2A4E5-2AFA-4D54-B6E6-9F9C19F9142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857251"/>
            <a:ext cx="9144000" cy="4581727"/>
          </a:xfrm>
          <a:prstGeom prst="rect">
            <a:avLst/>
          </a:prstGeom>
        </p:spPr>
      </p:pic>
    </p:spTree>
    <p:extLst>
      <p:ext uri="{BB962C8B-B14F-4D97-AF65-F5344CB8AC3E}">
        <p14:creationId xmlns:p14="http://schemas.microsoft.com/office/powerpoint/2010/main" val="3306539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anchor="ctr">
            <a:normAutofit/>
          </a:bodyPr>
          <a:lstStyle/>
          <a:p>
            <a:r>
              <a:rPr lang="en-US" dirty="0"/>
              <a:t>LTEN eLearning Lounge</a:t>
            </a:r>
          </a:p>
        </p:txBody>
      </p:sp>
      <p:pic>
        <p:nvPicPr>
          <p:cNvPr id="11" name="Picture Placeholder 10" descr="Graphical user interface, text, application, chat or text message&#10;&#10;Description automatically generated">
            <a:extLst>
              <a:ext uri="{FF2B5EF4-FFF2-40B4-BE49-F238E27FC236}">
                <a16:creationId xmlns:a16="http://schemas.microsoft.com/office/drawing/2014/main" id="{0876EB9E-7E97-445A-B2DF-125CB3B5CD58}"/>
              </a:ext>
            </a:extLst>
          </p:cNvPr>
          <p:cNvPicPr>
            <a:picLocks noGrp="1" noChangeAspect="1"/>
          </p:cNvPicPr>
          <p:nvPr>
            <p:ph idx="1"/>
          </p:nvPr>
        </p:nvPicPr>
        <p:blipFill rotWithShape="1">
          <a:blip r:embed="rId3"/>
          <a:srcRect t="7932" b="22005"/>
          <a:stretch/>
        </p:blipFill>
        <p:spPr>
          <a:xfrm>
            <a:off x="142167" y="1071563"/>
            <a:ext cx="3192780" cy="3011054"/>
          </a:xfrm>
          <a:noFill/>
        </p:spPr>
      </p:pic>
      <p:sp>
        <p:nvSpPr>
          <p:cNvPr id="16" name="Content Placeholder 3">
            <a:extLst>
              <a:ext uri="{FF2B5EF4-FFF2-40B4-BE49-F238E27FC236}">
                <a16:creationId xmlns:a16="http://schemas.microsoft.com/office/drawing/2014/main" id="{1868C58E-E3BE-4B59-85AA-350840365837}"/>
              </a:ext>
            </a:extLst>
          </p:cNvPr>
          <p:cNvSpPr>
            <a:spLocks noGrp="1"/>
          </p:cNvSpPr>
          <p:nvPr>
            <p:ph sz="quarter" idx="4294967295"/>
          </p:nvPr>
        </p:nvSpPr>
        <p:spPr>
          <a:xfrm>
            <a:off x="3519055" y="1071564"/>
            <a:ext cx="5366111" cy="3011054"/>
          </a:xfrm>
        </p:spPr>
        <p:txBody>
          <a:bodyPr/>
          <a:lstStyle/>
          <a:p>
            <a:pPr algn="l" fontAlgn="base"/>
            <a:r>
              <a:rPr lang="en-US" sz="1400" b="1" i="0" dirty="0">
                <a:solidFill>
                  <a:srgbClr val="000000"/>
                </a:solidFill>
                <a:effectLst/>
                <a:latin typeface="Vegur" panose="00000500000000000000" pitchFamily="50" charset="0"/>
              </a:rPr>
              <a:t>A Comprehensive Solution for Onboarding and Refreshing Knowledge on Life Sciences Learning &amp; Development Core Competencies</a:t>
            </a:r>
            <a:br>
              <a:rPr lang="en-US" sz="1100" b="1" i="0" dirty="0">
                <a:solidFill>
                  <a:srgbClr val="000000"/>
                </a:solidFill>
                <a:effectLst/>
                <a:latin typeface="Vegur" panose="00000500000000000000" pitchFamily="50" charset="0"/>
              </a:rPr>
            </a:br>
            <a:endParaRPr lang="en-US" sz="600" b="0" i="0" dirty="0">
              <a:solidFill>
                <a:srgbClr val="000000"/>
              </a:solidFill>
              <a:effectLst/>
              <a:latin typeface="Vegur" panose="00000500000000000000" pitchFamily="50" charset="0"/>
            </a:endParaRPr>
          </a:p>
          <a:p>
            <a:pPr marL="171450" indent="-171450" algn="l" fontAlgn="base">
              <a:buClr>
                <a:schemeClr val="accent1"/>
              </a:buClr>
              <a:buFont typeface="Wingdings" panose="05000000000000000000" pitchFamily="2" charset="2"/>
              <a:buChar char="ü"/>
            </a:pPr>
            <a:r>
              <a:rPr lang="en-US" sz="1400" b="0" i="0" dirty="0">
                <a:solidFill>
                  <a:srgbClr val="000000"/>
                </a:solidFill>
                <a:effectLst/>
                <a:latin typeface="Vegur" panose="00000500000000000000" pitchFamily="50" charset="0"/>
              </a:rPr>
              <a:t>Bite-sized modules focus on specific topics – most lessons are 15-25 minutes long</a:t>
            </a:r>
          </a:p>
          <a:p>
            <a:pPr marL="171450" indent="-171450" algn="l" fontAlgn="base">
              <a:buClr>
                <a:schemeClr val="accent1"/>
              </a:buClr>
              <a:buFont typeface="Wingdings" panose="05000000000000000000" pitchFamily="2" charset="2"/>
              <a:buChar char="ü"/>
            </a:pPr>
            <a:r>
              <a:rPr lang="en-US" sz="1400" b="0" i="0" dirty="0">
                <a:solidFill>
                  <a:srgbClr val="000000"/>
                </a:solidFill>
                <a:effectLst/>
                <a:latin typeface="Vegur" panose="00000500000000000000" pitchFamily="50" charset="0"/>
              </a:rPr>
              <a:t>On-demand learning – perfect for busy schedules, ensuring you learn quickly so that you can immediately apply what you learn on the job</a:t>
            </a:r>
          </a:p>
          <a:p>
            <a:pPr marL="171450" indent="-171450" fontAlgn="base">
              <a:buClr>
                <a:schemeClr val="accent1"/>
              </a:buClr>
              <a:buFont typeface="Wingdings" panose="05000000000000000000" pitchFamily="2" charset="2"/>
              <a:buChar char="ü"/>
            </a:pPr>
            <a:r>
              <a:rPr lang="en-US" sz="1400" b="0" i="0" dirty="0">
                <a:solidFill>
                  <a:srgbClr val="000000"/>
                </a:solidFill>
                <a:effectLst/>
                <a:latin typeface="Vegur" panose="00000500000000000000" pitchFamily="50" charset="0"/>
              </a:rPr>
              <a:t>Choose from 15 modules – mix and match lessons, select the complete </a:t>
            </a:r>
            <a:r>
              <a:rPr lang="en-US" sz="1400" b="0" dirty="0">
                <a:solidFill>
                  <a:srgbClr val="000000"/>
                </a:solidFill>
                <a:latin typeface="Vegur" panose="00000500000000000000" pitchFamily="50" charset="0"/>
              </a:rPr>
              <a:t>bundle or the Field Trainer Bundle (7 courses chosen by our Field Trainer Committee)</a:t>
            </a:r>
            <a:endParaRPr lang="en-US" sz="1400" b="0" i="0" dirty="0">
              <a:solidFill>
                <a:srgbClr val="000000"/>
              </a:solidFill>
              <a:effectLst/>
              <a:latin typeface="Vegur" panose="00000500000000000000" pitchFamily="50" charset="0"/>
            </a:endParaRPr>
          </a:p>
          <a:p>
            <a:pPr marL="171450" indent="-171450" algn="l" fontAlgn="base">
              <a:buClr>
                <a:schemeClr val="accent1"/>
              </a:buClr>
              <a:buFont typeface="Wingdings" panose="05000000000000000000" pitchFamily="2" charset="2"/>
              <a:buChar char="ü"/>
            </a:pPr>
            <a:r>
              <a:rPr lang="en-US" sz="1400" b="0" i="0" dirty="0">
                <a:solidFill>
                  <a:srgbClr val="000000"/>
                </a:solidFill>
                <a:effectLst/>
                <a:latin typeface="Vegur" panose="00000500000000000000" pitchFamily="50" charset="0"/>
              </a:rPr>
              <a:t>Includes comprehensive job aids, action guides, templates and coaching guides to reinforce each lesson</a:t>
            </a:r>
          </a:p>
          <a:p>
            <a:pPr marL="171450" indent="-171450" algn="l" fontAlgn="base">
              <a:buClr>
                <a:schemeClr val="accent1"/>
              </a:buClr>
              <a:buFont typeface="Wingdings" panose="05000000000000000000" pitchFamily="2" charset="2"/>
              <a:buChar char="ü"/>
            </a:pPr>
            <a:r>
              <a:rPr lang="en-US" sz="1400" b="0" i="0" dirty="0">
                <a:solidFill>
                  <a:srgbClr val="000000"/>
                </a:solidFill>
                <a:effectLst/>
                <a:latin typeface="Vegur" panose="00000500000000000000" pitchFamily="50" charset="0"/>
              </a:rPr>
              <a:t>Affordable – member discounts and volume discounts</a:t>
            </a:r>
          </a:p>
          <a:p>
            <a:pPr algn="l" fontAlgn="base"/>
            <a:br>
              <a:rPr lang="en-US" sz="1200" b="1" i="0" u="sng" dirty="0">
                <a:solidFill>
                  <a:srgbClr val="000000"/>
                </a:solidFill>
                <a:effectLst/>
                <a:latin typeface="Vegur" panose="00000500000000000000" pitchFamily="50" charset="0"/>
              </a:rPr>
            </a:br>
            <a:endParaRPr lang="en-US" sz="1000" dirty="0">
              <a:latin typeface="Vegur" panose="00000500000000000000" pitchFamily="50" charset="0"/>
            </a:endParaRPr>
          </a:p>
        </p:txBody>
      </p:sp>
      <p:sp>
        <p:nvSpPr>
          <p:cNvPr id="3" name="TextBox 2">
            <a:extLst>
              <a:ext uri="{FF2B5EF4-FFF2-40B4-BE49-F238E27FC236}">
                <a16:creationId xmlns:a16="http://schemas.microsoft.com/office/drawing/2014/main" id="{087136AC-6287-1A78-4C21-081F3AA28C61}"/>
              </a:ext>
            </a:extLst>
          </p:cNvPr>
          <p:cNvSpPr txBox="1"/>
          <p:nvPr/>
        </p:nvSpPr>
        <p:spPr>
          <a:xfrm>
            <a:off x="258407" y="4290128"/>
            <a:ext cx="8626759" cy="2031325"/>
          </a:xfrm>
          <a:prstGeom prst="rect">
            <a:avLst/>
          </a:prstGeom>
          <a:noFill/>
          <a:ln>
            <a:solidFill>
              <a:schemeClr val="accent1"/>
            </a:solidFill>
          </a:ln>
        </p:spPr>
        <p:txBody>
          <a:bodyPr wrap="square" numCol="2" rtlCol="0">
            <a:spAutoFit/>
          </a:bodyPr>
          <a:lstStyle/>
          <a:p>
            <a:pPr algn="l" fontAlgn="base"/>
            <a:r>
              <a:rPr lang="en-US" sz="1400" b="1" i="0" u="sng" dirty="0">
                <a:solidFill>
                  <a:srgbClr val="000000"/>
                </a:solidFill>
                <a:effectLst/>
                <a:latin typeface="Vegur" panose="00000500000000000000" pitchFamily="50" charset="0"/>
              </a:rPr>
              <a:t>Modules:</a:t>
            </a:r>
          </a:p>
          <a:p>
            <a:pPr algn="l" fontAlgn="base">
              <a:lnSpc>
                <a:spcPct val="100000"/>
              </a:lnSpc>
              <a:spcBef>
                <a:spcPts val="0"/>
              </a:spcBef>
              <a:buFont typeface="Arial" panose="020B0604020202020204" pitchFamily="34" charset="0"/>
              <a:buChar char="•"/>
            </a:pPr>
            <a:r>
              <a:rPr lang="en-US" sz="1400" b="0" i="0" u="none" strike="noStrike" dirty="0">
                <a:solidFill>
                  <a:schemeClr val="tx1"/>
                </a:solidFill>
                <a:effectLst/>
                <a:latin typeface="Vegur" panose="00000500000000000000" pitchFamily="50" charset="0"/>
              </a:rPr>
              <a:t>Creating Inclusive Learning Experiences</a:t>
            </a:r>
            <a:endParaRPr lang="en-US" sz="1400" b="0" i="0" dirty="0">
              <a:solidFill>
                <a:schemeClr val="tx1"/>
              </a:solidFill>
              <a:effectLst/>
              <a:latin typeface="Vegur" panose="00000500000000000000" pitchFamily="50" charset="0"/>
            </a:endParaRPr>
          </a:p>
          <a:p>
            <a:pPr algn="l" fontAlgn="base">
              <a:lnSpc>
                <a:spcPct val="100000"/>
              </a:lnSpc>
              <a:spcBef>
                <a:spcPts val="0"/>
              </a:spcBef>
              <a:buFont typeface="Arial" panose="020B0604020202020204" pitchFamily="34" charset="0"/>
              <a:buChar char="•"/>
            </a:pPr>
            <a:r>
              <a:rPr lang="en-US" sz="1400" b="0" i="0" dirty="0">
                <a:solidFill>
                  <a:srgbClr val="000000"/>
                </a:solidFill>
                <a:effectLst/>
                <a:latin typeface="Vegur" panose="00000500000000000000" pitchFamily="50" charset="0"/>
              </a:rPr>
              <a:t>Your Role as a Life Science Trainer</a:t>
            </a:r>
          </a:p>
          <a:p>
            <a:pPr algn="l" fontAlgn="base">
              <a:lnSpc>
                <a:spcPct val="100000"/>
              </a:lnSpc>
              <a:spcBef>
                <a:spcPts val="0"/>
              </a:spcBef>
              <a:buFont typeface="Arial" panose="020B0604020202020204" pitchFamily="34" charset="0"/>
              <a:buChar char="•"/>
            </a:pPr>
            <a:r>
              <a:rPr lang="en-US" sz="1400" b="0" i="0" dirty="0">
                <a:solidFill>
                  <a:srgbClr val="000000"/>
                </a:solidFill>
                <a:effectLst/>
                <a:latin typeface="Vegur" panose="00000500000000000000" pitchFamily="50" charset="0"/>
              </a:rPr>
              <a:t>How to Work in a Corporate Environment</a:t>
            </a:r>
          </a:p>
          <a:p>
            <a:pPr algn="l" fontAlgn="base">
              <a:lnSpc>
                <a:spcPct val="100000"/>
              </a:lnSpc>
              <a:spcBef>
                <a:spcPts val="0"/>
              </a:spcBef>
              <a:buFont typeface="Arial" panose="020B0604020202020204" pitchFamily="34" charset="0"/>
              <a:buChar char="•"/>
            </a:pPr>
            <a:r>
              <a:rPr lang="en-US" sz="1400" b="0" i="0" dirty="0">
                <a:solidFill>
                  <a:srgbClr val="000000"/>
                </a:solidFill>
                <a:effectLst/>
                <a:latin typeface="Vegur" panose="00000500000000000000" pitchFamily="50" charset="0"/>
              </a:rPr>
              <a:t>How to Work with a Supplier Partner</a:t>
            </a:r>
          </a:p>
          <a:p>
            <a:pPr algn="l" fontAlgn="base">
              <a:lnSpc>
                <a:spcPct val="100000"/>
              </a:lnSpc>
              <a:spcBef>
                <a:spcPts val="0"/>
              </a:spcBef>
              <a:buFont typeface="Arial" panose="020B0604020202020204" pitchFamily="34" charset="0"/>
              <a:buChar char="•"/>
            </a:pPr>
            <a:r>
              <a:rPr lang="en-US" sz="1400" b="0" i="0" dirty="0">
                <a:solidFill>
                  <a:srgbClr val="000000"/>
                </a:solidFill>
                <a:effectLst/>
                <a:latin typeface="Vegur" panose="00000500000000000000" pitchFamily="50" charset="0"/>
              </a:rPr>
              <a:t>Time Management Strategies for Success</a:t>
            </a:r>
          </a:p>
          <a:p>
            <a:pPr algn="l" fontAlgn="base">
              <a:lnSpc>
                <a:spcPct val="100000"/>
              </a:lnSpc>
              <a:spcBef>
                <a:spcPts val="0"/>
              </a:spcBef>
              <a:buFont typeface="Arial" panose="020B0604020202020204" pitchFamily="34" charset="0"/>
              <a:buChar char="•"/>
            </a:pPr>
            <a:r>
              <a:rPr lang="en-US" sz="1400" b="0" i="0" dirty="0">
                <a:solidFill>
                  <a:srgbClr val="000000"/>
                </a:solidFill>
                <a:effectLst/>
                <a:latin typeface="Vegur" panose="00000500000000000000" pitchFamily="50" charset="0"/>
              </a:rPr>
              <a:t>Project Management</a:t>
            </a:r>
          </a:p>
          <a:p>
            <a:pPr algn="l" fontAlgn="base">
              <a:lnSpc>
                <a:spcPct val="100000"/>
              </a:lnSpc>
              <a:spcBef>
                <a:spcPts val="0"/>
              </a:spcBef>
              <a:buFont typeface="Arial" panose="020B0604020202020204" pitchFamily="34" charset="0"/>
              <a:buChar char="•"/>
            </a:pPr>
            <a:r>
              <a:rPr lang="en-US" sz="1400" b="0" i="0" dirty="0">
                <a:solidFill>
                  <a:srgbClr val="000000"/>
                </a:solidFill>
                <a:effectLst/>
                <a:latin typeface="Vegur" panose="00000500000000000000" pitchFamily="50" charset="0"/>
              </a:rPr>
              <a:t>Performance Consulting</a:t>
            </a:r>
          </a:p>
          <a:p>
            <a:pPr algn="l" fontAlgn="base">
              <a:lnSpc>
                <a:spcPct val="100000"/>
              </a:lnSpc>
              <a:spcBef>
                <a:spcPts val="0"/>
              </a:spcBef>
              <a:buFont typeface="Arial" panose="020B0604020202020204" pitchFamily="34" charset="0"/>
              <a:buChar char="•"/>
            </a:pPr>
            <a:r>
              <a:rPr lang="en-US" sz="1400" b="0" i="0" dirty="0">
                <a:solidFill>
                  <a:srgbClr val="000000"/>
                </a:solidFill>
                <a:effectLst/>
                <a:latin typeface="Vegur" panose="00000500000000000000" pitchFamily="50" charset="0"/>
              </a:rPr>
              <a:t>Introduction to Instructional Design and Design Models</a:t>
            </a:r>
          </a:p>
          <a:p>
            <a:pPr algn="l" fontAlgn="base">
              <a:lnSpc>
                <a:spcPct val="100000"/>
              </a:lnSpc>
              <a:spcBef>
                <a:spcPts val="0"/>
              </a:spcBef>
              <a:buFont typeface="Arial" panose="020B0604020202020204" pitchFamily="34" charset="0"/>
              <a:buChar char="•"/>
            </a:pPr>
            <a:endParaRPr lang="en-US" sz="1400" b="0" i="0" dirty="0">
              <a:solidFill>
                <a:srgbClr val="000000"/>
              </a:solidFill>
              <a:effectLst/>
              <a:latin typeface="Vegur" panose="00000500000000000000" pitchFamily="50" charset="0"/>
            </a:endParaRPr>
          </a:p>
          <a:p>
            <a:pPr algn="l" fontAlgn="base">
              <a:lnSpc>
                <a:spcPct val="100000"/>
              </a:lnSpc>
              <a:spcBef>
                <a:spcPts val="0"/>
              </a:spcBef>
              <a:buFont typeface="Arial" panose="020B0604020202020204" pitchFamily="34" charset="0"/>
              <a:buChar char="•"/>
            </a:pPr>
            <a:r>
              <a:rPr lang="en-US" sz="1400" b="0" i="0" dirty="0">
                <a:solidFill>
                  <a:srgbClr val="000000"/>
                </a:solidFill>
                <a:effectLst/>
                <a:latin typeface="Vegur" panose="00000500000000000000" pitchFamily="50" charset="0"/>
              </a:rPr>
              <a:t>Adult Learning Principles and Learning Styles</a:t>
            </a:r>
          </a:p>
          <a:p>
            <a:pPr algn="l" fontAlgn="base">
              <a:lnSpc>
                <a:spcPct val="100000"/>
              </a:lnSpc>
              <a:spcBef>
                <a:spcPts val="0"/>
              </a:spcBef>
              <a:buFont typeface="Arial" panose="020B0604020202020204" pitchFamily="34" charset="0"/>
              <a:buChar char="•"/>
            </a:pPr>
            <a:r>
              <a:rPr lang="en-US" sz="1400" b="0" i="0" dirty="0">
                <a:solidFill>
                  <a:srgbClr val="000000"/>
                </a:solidFill>
                <a:effectLst/>
                <a:latin typeface="Vegur" panose="00000500000000000000" pitchFamily="50" charset="0"/>
              </a:rPr>
              <a:t>Learning Retention Strategies</a:t>
            </a:r>
          </a:p>
          <a:p>
            <a:pPr algn="l" fontAlgn="base">
              <a:lnSpc>
                <a:spcPct val="100000"/>
              </a:lnSpc>
              <a:spcBef>
                <a:spcPts val="0"/>
              </a:spcBef>
              <a:buFont typeface="Arial" panose="020B0604020202020204" pitchFamily="34" charset="0"/>
              <a:buChar char="•"/>
            </a:pPr>
            <a:r>
              <a:rPr lang="en-US" sz="1400" b="0" i="0" dirty="0">
                <a:solidFill>
                  <a:srgbClr val="000000"/>
                </a:solidFill>
                <a:effectLst/>
                <a:latin typeface="Vegur" panose="00000500000000000000" pitchFamily="50" charset="0"/>
              </a:rPr>
              <a:t>Determining the Best Delivery Approach</a:t>
            </a:r>
          </a:p>
          <a:p>
            <a:pPr algn="l" fontAlgn="base">
              <a:lnSpc>
                <a:spcPct val="100000"/>
              </a:lnSpc>
              <a:spcBef>
                <a:spcPts val="0"/>
              </a:spcBef>
              <a:buFont typeface="Arial" panose="020B0604020202020204" pitchFamily="34" charset="0"/>
              <a:buChar char="•"/>
            </a:pPr>
            <a:r>
              <a:rPr lang="en-US" sz="1400" b="0" i="0" dirty="0">
                <a:solidFill>
                  <a:srgbClr val="000000"/>
                </a:solidFill>
                <a:effectLst/>
                <a:latin typeface="Vegur" panose="00000500000000000000" pitchFamily="50" charset="0"/>
              </a:rPr>
              <a:t>Participant Engagement Strategies</a:t>
            </a:r>
          </a:p>
          <a:p>
            <a:pPr algn="l" fontAlgn="base">
              <a:lnSpc>
                <a:spcPct val="100000"/>
              </a:lnSpc>
              <a:spcBef>
                <a:spcPts val="0"/>
              </a:spcBef>
              <a:buFont typeface="Arial" panose="020B0604020202020204" pitchFamily="34" charset="0"/>
              <a:buChar char="•"/>
            </a:pPr>
            <a:r>
              <a:rPr lang="en-US" sz="1400" b="0" i="0" dirty="0">
                <a:solidFill>
                  <a:srgbClr val="000000"/>
                </a:solidFill>
                <a:effectLst/>
                <a:latin typeface="Vegur" panose="00000500000000000000" pitchFamily="50" charset="0"/>
              </a:rPr>
              <a:t>Learning Styles and Modalities</a:t>
            </a:r>
          </a:p>
          <a:p>
            <a:pPr algn="l" fontAlgn="base">
              <a:lnSpc>
                <a:spcPct val="100000"/>
              </a:lnSpc>
              <a:spcBef>
                <a:spcPts val="0"/>
              </a:spcBef>
              <a:buFont typeface="Arial" panose="020B0604020202020204" pitchFamily="34" charset="0"/>
              <a:buChar char="•"/>
            </a:pPr>
            <a:r>
              <a:rPr lang="en-US" sz="1400" b="0" i="0" dirty="0">
                <a:solidFill>
                  <a:srgbClr val="000000"/>
                </a:solidFill>
                <a:effectLst/>
                <a:latin typeface="Vegur" panose="00000500000000000000" pitchFamily="50" charset="0"/>
              </a:rPr>
              <a:t>Planning for building a workshop</a:t>
            </a:r>
          </a:p>
          <a:p>
            <a:pPr algn="l" fontAlgn="base">
              <a:lnSpc>
                <a:spcPct val="100000"/>
              </a:lnSpc>
              <a:spcBef>
                <a:spcPts val="0"/>
              </a:spcBef>
              <a:buFont typeface="Arial" panose="020B0604020202020204" pitchFamily="34" charset="0"/>
              <a:buChar char="•"/>
            </a:pPr>
            <a:r>
              <a:rPr lang="en-US" sz="1400" b="0" i="0" dirty="0">
                <a:solidFill>
                  <a:srgbClr val="000000"/>
                </a:solidFill>
                <a:effectLst/>
                <a:latin typeface="Vegur" panose="00000500000000000000" pitchFamily="50" charset="0"/>
              </a:rPr>
              <a:t>Learning Measurement &amp; Metrics Concepts</a:t>
            </a:r>
          </a:p>
          <a:p>
            <a:endParaRPr lang="en-US" sz="1400" dirty="0"/>
          </a:p>
        </p:txBody>
      </p:sp>
    </p:spTree>
    <p:extLst>
      <p:ext uri="{BB962C8B-B14F-4D97-AF65-F5344CB8AC3E}">
        <p14:creationId xmlns:p14="http://schemas.microsoft.com/office/powerpoint/2010/main" val="593664938"/>
      </p:ext>
    </p:extLst>
  </p:cSld>
  <p:clrMapOvr>
    <a:masterClrMapping/>
  </p:clrMapOvr>
</p:sld>
</file>

<file path=ppt/theme/theme1.xml><?xml version="1.0" encoding="utf-8"?>
<a:theme xmlns:a="http://schemas.openxmlformats.org/drawingml/2006/main" name="YELLOW_BAR_THEME">
  <a:themeElements>
    <a:clrScheme name="LTEN">
      <a:dk1>
        <a:srgbClr val="000000"/>
      </a:dk1>
      <a:lt1>
        <a:srgbClr val="FFFFFF"/>
      </a:lt1>
      <a:dk2>
        <a:srgbClr val="1088D7"/>
      </a:dk2>
      <a:lt2>
        <a:srgbClr val="343434"/>
      </a:lt2>
      <a:accent1>
        <a:srgbClr val="1088D7"/>
      </a:accent1>
      <a:accent2>
        <a:srgbClr val="EA0C8B"/>
      </a:accent2>
      <a:accent3>
        <a:srgbClr val="8DC63F"/>
      </a:accent3>
      <a:accent4>
        <a:srgbClr val="FFA12D"/>
      </a:accent4>
      <a:accent5>
        <a:srgbClr val="882890"/>
      </a:accent5>
      <a:accent6>
        <a:srgbClr val="20BEC6"/>
      </a:accent6>
      <a:hlink>
        <a:srgbClr val="E96425"/>
      </a:hlink>
      <a:folHlink>
        <a:srgbClr val="E20078"/>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YELLOW_BAR_THEME">
  <a:themeElements>
    <a:clrScheme name="LTEN">
      <a:dk1>
        <a:srgbClr val="000000"/>
      </a:dk1>
      <a:lt1>
        <a:srgbClr val="FFFFFF"/>
      </a:lt1>
      <a:dk2>
        <a:srgbClr val="1088D7"/>
      </a:dk2>
      <a:lt2>
        <a:srgbClr val="343434"/>
      </a:lt2>
      <a:accent1>
        <a:srgbClr val="1088D7"/>
      </a:accent1>
      <a:accent2>
        <a:srgbClr val="EA0C8B"/>
      </a:accent2>
      <a:accent3>
        <a:srgbClr val="8DC63F"/>
      </a:accent3>
      <a:accent4>
        <a:srgbClr val="FFA12D"/>
      </a:accent4>
      <a:accent5>
        <a:srgbClr val="882890"/>
      </a:accent5>
      <a:accent6>
        <a:srgbClr val="20BEC6"/>
      </a:accent6>
      <a:hlink>
        <a:srgbClr val="E96425"/>
      </a:hlink>
      <a:folHlink>
        <a:srgbClr val="E20078"/>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YELLOW_BAR_THEME">
  <a:themeElements>
    <a:clrScheme name="LTEN">
      <a:dk1>
        <a:srgbClr val="000000"/>
      </a:dk1>
      <a:lt1>
        <a:srgbClr val="FFFFFF"/>
      </a:lt1>
      <a:dk2>
        <a:srgbClr val="1088D7"/>
      </a:dk2>
      <a:lt2>
        <a:srgbClr val="343434"/>
      </a:lt2>
      <a:accent1>
        <a:srgbClr val="1088D7"/>
      </a:accent1>
      <a:accent2>
        <a:srgbClr val="EA0C8B"/>
      </a:accent2>
      <a:accent3>
        <a:srgbClr val="8DC63F"/>
      </a:accent3>
      <a:accent4>
        <a:srgbClr val="FFA12D"/>
      </a:accent4>
      <a:accent5>
        <a:srgbClr val="882890"/>
      </a:accent5>
      <a:accent6>
        <a:srgbClr val="20BEC6"/>
      </a:accent6>
      <a:hlink>
        <a:srgbClr val="E96425"/>
      </a:hlink>
      <a:folHlink>
        <a:srgbClr val="E20078"/>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GREEN_BAR_THEME">
  <a:themeElements>
    <a:clrScheme name="LTEN">
      <a:dk1>
        <a:srgbClr val="000000"/>
      </a:dk1>
      <a:lt1>
        <a:srgbClr val="FFFFFF"/>
      </a:lt1>
      <a:dk2>
        <a:srgbClr val="1088D7"/>
      </a:dk2>
      <a:lt2>
        <a:srgbClr val="343434"/>
      </a:lt2>
      <a:accent1>
        <a:srgbClr val="1088D7"/>
      </a:accent1>
      <a:accent2>
        <a:srgbClr val="EA0C8B"/>
      </a:accent2>
      <a:accent3>
        <a:srgbClr val="8DC63F"/>
      </a:accent3>
      <a:accent4>
        <a:srgbClr val="FFA12D"/>
      </a:accent4>
      <a:accent5>
        <a:srgbClr val="882890"/>
      </a:accent5>
      <a:accent6>
        <a:srgbClr val="20BEC6"/>
      </a:accent6>
      <a:hlink>
        <a:srgbClr val="E96425"/>
      </a:hlink>
      <a:folHlink>
        <a:srgbClr val="E20078"/>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YELLOW_BAR_THEME">
  <a:themeElements>
    <a:clrScheme name="LTEN">
      <a:dk1>
        <a:srgbClr val="000000"/>
      </a:dk1>
      <a:lt1>
        <a:srgbClr val="FFFFFF"/>
      </a:lt1>
      <a:dk2>
        <a:srgbClr val="1088D7"/>
      </a:dk2>
      <a:lt2>
        <a:srgbClr val="343434"/>
      </a:lt2>
      <a:accent1>
        <a:srgbClr val="1088D7"/>
      </a:accent1>
      <a:accent2>
        <a:srgbClr val="EA0C8B"/>
      </a:accent2>
      <a:accent3>
        <a:srgbClr val="8DC63F"/>
      </a:accent3>
      <a:accent4>
        <a:srgbClr val="FFA12D"/>
      </a:accent4>
      <a:accent5>
        <a:srgbClr val="882890"/>
      </a:accent5>
      <a:accent6>
        <a:srgbClr val="20BEC6"/>
      </a:accent6>
      <a:hlink>
        <a:srgbClr val="E96425"/>
      </a:hlink>
      <a:folHlink>
        <a:srgbClr val="E20078"/>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YELLOW_BAR_THEME">
  <a:themeElements>
    <a:clrScheme name="LTEN">
      <a:dk1>
        <a:srgbClr val="000000"/>
      </a:dk1>
      <a:lt1>
        <a:srgbClr val="FFFFFF"/>
      </a:lt1>
      <a:dk2>
        <a:srgbClr val="1088D7"/>
      </a:dk2>
      <a:lt2>
        <a:srgbClr val="343434"/>
      </a:lt2>
      <a:accent1>
        <a:srgbClr val="1088D7"/>
      </a:accent1>
      <a:accent2>
        <a:srgbClr val="EA0C8B"/>
      </a:accent2>
      <a:accent3>
        <a:srgbClr val="8DC63F"/>
      </a:accent3>
      <a:accent4>
        <a:srgbClr val="FFA12D"/>
      </a:accent4>
      <a:accent5>
        <a:srgbClr val="882890"/>
      </a:accent5>
      <a:accent6>
        <a:srgbClr val="20BEC6"/>
      </a:accent6>
      <a:hlink>
        <a:srgbClr val="E96425"/>
      </a:hlink>
      <a:folHlink>
        <a:srgbClr val="E20078"/>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YELLOW_BAR_THEME">
  <a:themeElements>
    <a:clrScheme name="LTEN">
      <a:dk1>
        <a:srgbClr val="000000"/>
      </a:dk1>
      <a:lt1>
        <a:srgbClr val="FFFFFF"/>
      </a:lt1>
      <a:dk2>
        <a:srgbClr val="1088D7"/>
      </a:dk2>
      <a:lt2>
        <a:srgbClr val="343434"/>
      </a:lt2>
      <a:accent1>
        <a:srgbClr val="1088D7"/>
      </a:accent1>
      <a:accent2>
        <a:srgbClr val="EA0C8B"/>
      </a:accent2>
      <a:accent3>
        <a:srgbClr val="8DC63F"/>
      </a:accent3>
      <a:accent4>
        <a:srgbClr val="FFA12D"/>
      </a:accent4>
      <a:accent5>
        <a:srgbClr val="882890"/>
      </a:accent5>
      <a:accent6>
        <a:srgbClr val="20BEC6"/>
      </a:accent6>
      <a:hlink>
        <a:srgbClr val="E96425"/>
      </a:hlink>
      <a:folHlink>
        <a:srgbClr val="E20078"/>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2194</TotalTime>
  <Words>931</Words>
  <Application>Microsoft Office PowerPoint</Application>
  <PresentationFormat>On-screen Show (4:3)</PresentationFormat>
  <Paragraphs>148</Paragraphs>
  <Slides>16</Slides>
  <Notes>11</Notes>
  <HiddenSlides>0</HiddenSlides>
  <MMClips>0</MMClips>
  <ScaleCrop>false</ScaleCrop>
  <HeadingPairs>
    <vt:vector size="6" baseType="variant">
      <vt:variant>
        <vt:lpstr>Fonts Used</vt:lpstr>
      </vt:variant>
      <vt:variant>
        <vt:i4>6</vt:i4>
      </vt:variant>
      <vt:variant>
        <vt:lpstr>Theme</vt:lpstr>
      </vt:variant>
      <vt:variant>
        <vt:i4>7</vt:i4>
      </vt:variant>
      <vt:variant>
        <vt:lpstr>Slide Titles</vt:lpstr>
      </vt:variant>
      <vt:variant>
        <vt:i4>16</vt:i4>
      </vt:variant>
    </vt:vector>
  </HeadingPairs>
  <TitlesOfParts>
    <vt:vector size="29" baseType="lpstr">
      <vt:lpstr>Arial</vt:lpstr>
      <vt:lpstr>Bahnschrift Condensed</vt:lpstr>
      <vt:lpstr>Calibri</vt:lpstr>
      <vt:lpstr>Calibri Light</vt:lpstr>
      <vt:lpstr>Vegur</vt:lpstr>
      <vt:lpstr>Wingdings</vt:lpstr>
      <vt:lpstr>YELLOW_BAR_THEME</vt:lpstr>
      <vt:lpstr>2_YELLOW_BAR_THEME</vt:lpstr>
      <vt:lpstr>3_YELLOW_BAR_THEME</vt:lpstr>
      <vt:lpstr>4_GREEN_BAR_THEME</vt:lpstr>
      <vt:lpstr>5_YELLOW_BAR_THEME</vt:lpstr>
      <vt:lpstr>4_YELLOW_BAR_THEME</vt:lpstr>
      <vt:lpstr>1_YELLOW_BAR_THEME</vt:lpstr>
      <vt:lpstr>Life Sciences Trainers &amp; Educators Network (LTEN)</vt:lpstr>
      <vt:lpstr>LTEN’s Vision, Mission &amp; Value Proposition</vt:lpstr>
      <vt:lpstr>Celebrating 50 Years of Training Excellence </vt:lpstr>
      <vt:lpstr>LTEN Timeline</vt:lpstr>
      <vt:lpstr>LTEN Member Benefits at-a-Glance</vt:lpstr>
      <vt:lpstr>2023 Certificate Programs</vt:lpstr>
      <vt:lpstr>LTEN Events Calendar 2023</vt:lpstr>
      <vt:lpstr>PowerPoint Presentation</vt:lpstr>
      <vt:lpstr>LTEN eLearning Lounge</vt:lpstr>
      <vt:lpstr>PowerPoint Presentation</vt:lpstr>
      <vt:lpstr>Connections with Industry Peers</vt:lpstr>
      <vt:lpstr>Trusted Industry Partners</vt:lpstr>
      <vt:lpstr>A Wealth of Resources</vt:lpstr>
      <vt:lpstr>LTEN Annual Conference</vt:lpstr>
      <vt:lpstr>Corporate Membership Update</vt:lpstr>
      <vt:lpstr>Please Let Me Know How I May Help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Miki White</cp:lastModifiedBy>
  <cp:revision>98</cp:revision>
  <dcterms:created xsi:type="dcterms:W3CDTF">2022-01-19T23:29:51Z</dcterms:created>
  <dcterms:modified xsi:type="dcterms:W3CDTF">2023-02-20T17:24:34Z</dcterms:modified>
</cp:coreProperties>
</file>